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6"/>
  </p:notesMasterIdLst>
  <p:sldIdLst>
    <p:sldId id="257" r:id="rId2"/>
    <p:sldId id="448" r:id="rId3"/>
    <p:sldId id="516" r:id="rId4"/>
    <p:sldId id="537" r:id="rId5"/>
    <p:sldId id="535" r:id="rId6"/>
    <p:sldId id="519" r:id="rId7"/>
    <p:sldId id="520" r:id="rId8"/>
    <p:sldId id="544" r:id="rId9"/>
    <p:sldId id="521" r:id="rId10"/>
    <p:sldId id="523" r:id="rId11"/>
    <p:sldId id="545" r:id="rId12"/>
    <p:sldId id="525" r:id="rId13"/>
    <p:sldId id="526" r:id="rId14"/>
    <p:sldId id="546" r:id="rId15"/>
    <p:sldId id="527" r:id="rId16"/>
    <p:sldId id="528" r:id="rId17"/>
    <p:sldId id="529" r:id="rId18"/>
    <p:sldId id="267" r:id="rId19"/>
    <p:sldId id="446" r:id="rId20"/>
    <p:sldId id="447" r:id="rId21"/>
    <p:sldId id="406" r:id="rId22"/>
    <p:sldId id="407" r:id="rId23"/>
    <p:sldId id="408" r:id="rId24"/>
    <p:sldId id="409" r:id="rId25"/>
    <p:sldId id="434" r:id="rId26"/>
    <p:sldId id="410" r:id="rId27"/>
    <p:sldId id="399" r:id="rId28"/>
    <p:sldId id="400" r:id="rId29"/>
    <p:sldId id="435" r:id="rId30"/>
    <p:sldId id="401" r:id="rId31"/>
    <p:sldId id="402" r:id="rId32"/>
    <p:sldId id="430" r:id="rId33"/>
    <p:sldId id="412" r:id="rId34"/>
    <p:sldId id="433" r:id="rId35"/>
    <p:sldId id="413" r:id="rId36"/>
    <p:sldId id="530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547" r:id="rId49"/>
    <p:sldId id="477" r:id="rId50"/>
    <p:sldId id="478" r:id="rId51"/>
    <p:sldId id="479" r:id="rId52"/>
    <p:sldId id="480" r:id="rId53"/>
    <p:sldId id="481" r:id="rId54"/>
    <p:sldId id="482" r:id="rId55"/>
    <p:sldId id="484" r:id="rId56"/>
    <p:sldId id="485" r:id="rId57"/>
    <p:sldId id="486" r:id="rId58"/>
    <p:sldId id="487" r:id="rId59"/>
    <p:sldId id="494" r:id="rId60"/>
    <p:sldId id="495" r:id="rId61"/>
    <p:sldId id="496" r:id="rId62"/>
    <p:sldId id="531" r:id="rId63"/>
    <p:sldId id="532" r:id="rId64"/>
    <p:sldId id="533" r:id="rId65"/>
    <p:sldId id="497" r:id="rId66"/>
    <p:sldId id="498" r:id="rId67"/>
    <p:sldId id="499" r:id="rId68"/>
    <p:sldId id="500" r:id="rId69"/>
    <p:sldId id="501" r:id="rId70"/>
    <p:sldId id="502" r:id="rId71"/>
    <p:sldId id="503" r:id="rId72"/>
    <p:sldId id="504" r:id="rId73"/>
    <p:sldId id="505" r:id="rId74"/>
    <p:sldId id="536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edrag Jovanovic" initials="P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66" d="100"/>
          <a:sy n="66" d="100"/>
        </p:scale>
        <p:origin x="-8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бр. уг. из ОС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бр. уг. из ОС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26368"/>
        <c:axId val="93627904"/>
      </c:barChart>
      <c:catAx>
        <c:axId val="9362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93627904"/>
        <c:crosses val="autoZero"/>
        <c:auto val="1"/>
        <c:lblAlgn val="ctr"/>
        <c:lblOffset val="100"/>
        <c:noMultiLvlLbl val="0"/>
      </c:catAx>
      <c:valAx>
        <c:axId val="936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26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број ОС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број ОС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89280"/>
        <c:axId val="95890816"/>
      </c:barChart>
      <c:catAx>
        <c:axId val="9588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95890816"/>
        <c:crosses val="autoZero"/>
        <c:auto val="1"/>
        <c:lblAlgn val="ctr"/>
        <c:lblOffset val="100"/>
        <c:noMultiLvlLbl val="0"/>
      </c:catAx>
      <c:valAx>
        <c:axId val="9589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8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24B7-D8FA-45AB-AD3E-2C69F566E88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D554D0DB-DF8D-42E9-B6B2-0E1CFB8E2DF6}">
      <dgm:prSet phldrT="[Text]" custT="1"/>
      <dgm:spPr/>
      <dgm:t>
        <a:bodyPr/>
        <a:lstStyle/>
        <a:p>
          <a:r>
            <a:rPr lang="sr-Cyrl-RS" sz="2800" b="1" dirty="0" smtClean="0">
              <a:latin typeface="+mn-lt"/>
              <a:cs typeface="Times New Roman" panose="02020603050405020304" pitchFamily="18" charset="0"/>
            </a:rPr>
            <a:t>отворени</a:t>
          </a:r>
          <a:endParaRPr lang="x-none" sz="2800" dirty="0">
            <a:latin typeface="+mn-lt"/>
          </a:endParaRPr>
        </a:p>
      </dgm:t>
    </dgm:pt>
    <dgm:pt modelId="{2B15DBB8-4821-4584-845E-2B6F3961501B}" type="parTrans" cxnId="{7D55F2AF-8CC6-426C-A840-75510D223E81}">
      <dgm:prSet/>
      <dgm:spPr/>
      <dgm:t>
        <a:bodyPr/>
        <a:lstStyle/>
        <a:p>
          <a:endParaRPr lang="x-none"/>
        </a:p>
      </dgm:t>
    </dgm:pt>
    <dgm:pt modelId="{E2975D6B-DE1A-49E9-89AA-C835F207B4FB}" type="sibTrans" cxnId="{7D55F2AF-8CC6-426C-A840-75510D223E81}">
      <dgm:prSet/>
      <dgm:spPr/>
      <dgm:t>
        <a:bodyPr/>
        <a:lstStyle/>
        <a:p>
          <a:endParaRPr lang="x-none"/>
        </a:p>
      </dgm:t>
    </dgm:pt>
    <dgm:pt modelId="{9D676AF5-23E2-46C5-AE0E-090B60F9FEB9}">
      <dgm:prSet phldrT="[Text]" custT="1"/>
      <dgm:spPr/>
      <dgm:t>
        <a:bodyPr/>
        <a:lstStyle/>
        <a:p>
          <a:r>
            <a:rPr lang="sr-Cyrl-RS" sz="2800" b="1" dirty="0" smtClean="0">
              <a:latin typeface="+mn-lt"/>
            </a:rPr>
            <a:t>рестриктивни</a:t>
          </a:r>
          <a:endParaRPr lang="x-none" sz="2800" b="1" dirty="0">
            <a:latin typeface="+mn-lt"/>
          </a:endParaRPr>
        </a:p>
      </dgm:t>
    </dgm:pt>
    <dgm:pt modelId="{501FFC9B-3031-47AB-A558-8061807A238F}" type="parTrans" cxnId="{8040A4E2-3CF1-40EE-8DDA-C6471B5FD170}">
      <dgm:prSet/>
      <dgm:spPr/>
      <dgm:t>
        <a:bodyPr/>
        <a:lstStyle/>
        <a:p>
          <a:endParaRPr lang="x-none"/>
        </a:p>
      </dgm:t>
    </dgm:pt>
    <dgm:pt modelId="{0C74752E-FA7B-442B-B6DA-12E925CD89DE}" type="sibTrans" cxnId="{8040A4E2-3CF1-40EE-8DDA-C6471B5FD170}">
      <dgm:prSet/>
      <dgm:spPr/>
      <dgm:t>
        <a:bodyPr/>
        <a:lstStyle/>
        <a:p>
          <a:endParaRPr lang="x-none"/>
        </a:p>
      </dgm:t>
    </dgm:pt>
    <dgm:pt modelId="{B4C80CF3-D71F-42BB-939D-CB80B7AF5BAC}">
      <dgm:prSet phldrT="[Text]" custT="1"/>
      <dgm:spPr/>
      <dgm:t>
        <a:bodyPr/>
        <a:lstStyle/>
        <a:p>
          <a:r>
            <a:rPr lang="sr-Cyrl-RS" sz="2800" b="1" dirty="0" smtClean="0">
              <a:latin typeface="+mn-lt"/>
              <a:cs typeface="Times New Roman" panose="02020603050405020304" pitchFamily="18" charset="0"/>
            </a:rPr>
            <a:t>квалификациони</a:t>
          </a:r>
          <a:endParaRPr lang="x-none" sz="900" b="1" dirty="0">
            <a:latin typeface="+mn-lt"/>
          </a:endParaRPr>
        </a:p>
      </dgm:t>
    </dgm:pt>
    <dgm:pt modelId="{B76AD1D4-A553-4FEF-81F1-C2CCC927ACE7}" type="parTrans" cxnId="{54A1CF1B-EBD7-4FDA-97AC-1AB40FB4A64F}">
      <dgm:prSet/>
      <dgm:spPr/>
      <dgm:t>
        <a:bodyPr/>
        <a:lstStyle/>
        <a:p>
          <a:endParaRPr lang="x-none"/>
        </a:p>
      </dgm:t>
    </dgm:pt>
    <dgm:pt modelId="{9BFD8EAC-9FA6-4327-AE5D-5782B4BCFB3A}" type="sibTrans" cxnId="{54A1CF1B-EBD7-4FDA-97AC-1AB40FB4A64F}">
      <dgm:prSet/>
      <dgm:spPr/>
      <dgm:t>
        <a:bodyPr/>
        <a:lstStyle/>
        <a:p>
          <a:endParaRPr lang="x-none"/>
        </a:p>
      </dgm:t>
    </dgm:pt>
    <dgm:pt modelId="{37507486-1144-4151-AF4F-643F19FA4B3D}">
      <dgm:prSet phldrT="[Text]" custT="1"/>
      <dgm:spPr/>
      <dgm:t>
        <a:bodyPr/>
        <a:lstStyle/>
        <a:p>
          <a:r>
            <a:rPr lang="sr-Cyrl-RS" sz="2200" b="1" dirty="0" smtClean="0">
              <a:latin typeface="+mn-lt"/>
            </a:rPr>
            <a:t>Преговарачки са објављивањем позива</a:t>
          </a:r>
          <a:endParaRPr lang="sr-Latn-RS" sz="2200" b="1" dirty="0" smtClean="0">
            <a:latin typeface="+mn-lt"/>
          </a:endParaRPr>
        </a:p>
      </dgm:t>
    </dgm:pt>
    <dgm:pt modelId="{E7CD6CB9-4BAB-43B9-9E7F-FFCE72D21503}" type="parTrans" cxnId="{61CB8235-7AFF-4836-84E6-DC3CE272CE7A}">
      <dgm:prSet/>
      <dgm:spPr/>
      <dgm:t>
        <a:bodyPr/>
        <a:lstStyle/>
        <a:p>
          <a:endParaRPr lang="x-none"/>
        </a:p>
      </dgm:t>
    </dgm:pt>
    <dgm:pt modelId="{6120D8E9-A330-491B-AC4C-B807CAF2AF05}" type="sibTrans" cxnId="{61CB8235-7AFF-4836-84E6-DC3CE272CE7A}">
      <dgm:prSet/>
      <dgm:spPr/>
      <dgm:t>
        <a:bodyPr/>
        <a:lstStyle/>
        <a:p>
          <a:endParaRPr lang="x-none"/>
        </a:p>
      </dgm:t>
    </dgm:pt>
    <dgm:pt modelId="{A1F1A267-8B0A-4DF7-B494-B720D96D56C0}">
      <dgm:prSet phldrT="[Text]" custT="1"/>
      <dgm:spPr/>
      <dgm:t>
        <a:bodyPr/>
        <a:lstStyle/>
        <a:p>
          <a:r>
            <a:rPr lang="sr-Cyrl-RS" sz="2200" b="1" dirty="0" smtClean="0">
              <a:latin typeface="+mn-lt"/>
              <a:cs typeface="Times New Roman" panose="02020603050405020304" pitchFamily="18" charset="0"/>
            </a:rPr>
            <a:t>Преговарачки без објављивања позива</a:t>
          </a:r>
          <a:endParaRPr lang="sr-Latn-RS" sz="2200" b="1" dirty="0" smtClean="0">
            <a:latin typeface="+mn-lt"/>
            <a:cs typeface="Times New Roman" panose="02020603050405020304" pitchFamily="18" charset="0"/>
          </a:endParaRPr>
        </a:p>
      </dgm:t>
    </dgm:pt>
    <dgm:pt modelId="{611AE239-C925-49AA-A69D-66B86DA874E6}" type="parTrans" cxnId="{7CF84731-6F52-4FB4-8C02-8F34B2234B78}">
      <dgm:prSet/>
      <dgm:spPr/>
      <dgm:t>
        <a:bodyPr/>
        <a:lstStyle/>
        <a:p>
          <a:endParaRPr lang="x-none"/>
        </a:p>
      </dgm:t>
    </dgm:pt>
    <dgm:pt modelId="{66F7F064-31CA-4198-8194-6FBD172C8C76}" type="sibTrans" cxnId="{7CF84731-6F52-4FB4-8C02-8F34B2234B78}">
      <dgm:prSet/>
      <dgm:spPr/>
      <dgm:t>
        <a:bodyPr/>
        <a:lstStyle/>
        <a:p>
          <a:endParaRPr lang="x-none"/>
        </a:p>
      </dgm:t>
    </dgm:pt>
    <dgm:pt modelId="{6C3CC09E-5491-4905-93FE-D2EB443A145C}">
      <dgm:prSet phldrT="[Text]" custT="1"/>
      <dgm:spPr/>
      <dgm:t>
        <a:bodyPr/>
        <a:lstStyle/>
        <a:p>
          <a:r>
            <a:rPr lang="sr-Cyrl-RS" sz="2800" b="1" dirty="0" smtClean="0">
              <a:latin typeface="+mn-lt"/>
              <a:cs typeface="Times New Roman" panose="02020603050405020304" pitchFamily="18" charset="0"/>
            </a:rPr>
            <a:t>Конкурентни дијалог</a:t>
          </a:r>
          <a:endParaRPr lang="x-none" sz="2800" b="1" dirty="0">
            <a:latin typeface="+mn-lt"/>
          </a:endParaRPr>
        </a:p>
      </dgm:t>
    </dgm:pt>
    <dgm:pt modelId="{96D8AF08-E3A4-4B5F-9B17-C594F8326FBA}" type="parTrans" cxnId="{5317AB8E-0546-4EE9-AFEA-A545DD20ED99}">
      <dgm:prSet/>
      <dgm:spPr/>
      <dgm:t>
        <a:bodyPr/>
        <a:lstStyle/>
        <a:p>
          <a:endParaRPr lang="x-none"/>
        </a:p>
      </dgm:t>
    </dgm:pt>
    <dgm:pt modelId="{8E0FC948-E28B-439B-89A0-5968CF5B5A90}" type="sibTrans" cxnId="{5317AB8E-0546-4EE9-AFEA-A545DD20ED99}">
      <dgm:prSet/>
      <dgm:spPr/>
      <dgm:t>
        <a:bodyPr/>
        <a:lstStyle/>
        <a:p>
          <a:endParaRPr lang="x-none"/>
        </a:p>
      </dgm:t>
    </dgm:pt>
    <dgm:pt modelId="{AC7A964E-272F-4CA8-8EF2-57DBAC951CF2}">
      <dgm:prSet phldrT="[Text]" custT="1"/>
      <dgm:spPr/>
      <dgm:t>
        <a:bodyPr/>
        <a:lstStyle/>
        <a:p>
          <a:r>
            <a:rPr lang="sr-Cyrl-RS" sz="2800" b="1" dirty="0" smtClean="0">
              <a:latin typeface="+mn-lt"/>
              <a:cs typeface="Times New Roman" panose="02020603050405020304" pitchFamily="18" charset="0"/>
            </a:rPr>
            <a:t>Конкурс за дизајн</a:t>
          </a:r>
          <a:endParaRPr lang="x-none" sz="2800" b="1" dirty="0">
            <a:latin typeface="+mn-lt"/>
          </a:endParaRPr>
        </a:p>
      </dgm:t>
    </dgm:pt>
    <dgm:pt modelId="{83269BE6-4982-40BC-A4C7-438F7C799BB8}" type="parTrans" cxnId="{019E0335-6496-4C0D-84F4-202792E98DAB}">
      <dgm:prSet/>
      <dgm:spPr/>
      <dgm:t>
        <a:bodyPr/>
        <a:lstStyle/>
        <a:p>
          <a:endParaRPr lang="x-none"/>
        </a:p>
      </dgm:t>
    </dgm:pt>
    <dgm:pt modelId="{0259D9A0-E13D-4705-AB3F-3EFBE7E2532E}" type="sibTrans" cxnId="{019E0335-6496-4C0D-84F4-202792E98DAB}">
      <dgm:prSet/>
      <dgm:spPr/>
      <dgm:t>
        <a:bodyPr/>
        <a:lstStyle/>
        <a:p>
          <a:endParaRPr lang="x-none"/>
        </a:p>
      </dgm:t>
    </dgm:pt>
    <dgm:pt modelId="{4112101E-768B-45B6-AD13-C1584145E3DB}">
      <dgm:prSet phldrT="[Text]" custT="1"/>
      <dgm:spPr/>
      <dgm:t>
        <a:bodyPr/>
        <a:lstStyle/>
        <a:p>
          <a:pPr algn="l"/>
          <a:endParaRPr lang="sr-Cyrl-CS" sz="2400" b="1" dirty="0" smtClean="0">
            <a:latin typeface="+mn-lt"/>
            <a:cs typeface="Times New Roman" panose="02020603050405020304" pitchFamily="18" charset="0"/>
          </a:endParaRPr>
        </a:p>
        <a:p>
          <a:pPr algn="l"/>
          <a:r>
            <a:rPr lang="sr-Cyrl-RS" sz="2400" b="1" dirty="0" smtClean="0">
              <a:latin typeface="+mn-lt"/>
              <a:cs typeface="Times New Roman" panose="02020603050405020304" pitchFamily="18" charset="0"/>
            </a:rPr>
            <a:t>Јавна набавка мале вредности</a:t>
          </a:r>
          <a:endParaRPr lang="en-US" sz="2400" b="1" dirty="0" smtClean="0">
            <a:latin typeface="+mn-lt"/>
            <a:cs typeface="Times New Roman" panose="02020603050405020304" pitchFamily="18" charset="0"/>
          </a:endParaRPr>
        </a:p>
        <a:p>
          <a:pPr algn="l"/>
          <a:endParaRPr lang="x-none" sz="900" b="1" dirty="0">
            <a:latin typeface="+mn-lt"/>
          </a:endParaRPr>
        </a:p>
      </dgm:t>
    </dgm:pt>
    <dgm:pt modelId="{1C23CA59-8D3C-419F-B89C-1731D3CDC893}" type="parTrans" cxnId="{85818222-14F7-4963-ABAA-236D7F83D229}">
      <dgm:prSet/>
      <dgm:spPr/>
      <dgm:t>
        <a:bodyPr/>
        <a:lstStyle/>
        <a:p>
          <a:endParaRPr lang="x-none"/>
        </a:p>
      </dgm:t>
    </dgm:pt>
    <dgm:pt modelId="{DBAD25E3-22FC-4821-9097-C42D21D8306D}" type="sibTrans" cxnId="{85818222-14F7-4963-ABAA-236D7F83D229}">
      <dgm:prSet/>
      <dgm:spPr/>
      <dgm:t>
        <a:bodyPr/>
        <a:lstStyle/>
        <a:p>
          <a:endParaRPr lang="x-none"/>
        </a:p>
      </dgm:t>
    </dgm:pt>
    <dgm:pt modelId="{E39FAAA9-D524-4A70-ADA3-18294B5B82F6}" type="pres">
      <dgm:prSet presAssocID="{F1FF24B7-D8FA-45AB-AD3E-2C69F566E88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47C93-7A13-41A1-921B-A5BBAC6139E4}" type="pres">
      <dgm:prSet presAssocID="{D554D0DB-DF8D-42E9-B6B2-0E1CFB8E2DF6}" presName="comp" presStyleCnt="0"/>
      <dgm:spPr/>
    </dgm:pt>
    <dgm:pt modelId="{436BF70B-6103-45AA-B376-84EDA7E49094}" type="pres">
      <dgm:prSet presAssocID="{D554D0DB-DF8D-42E9-B6B2-0E1CFB8E2DF6}" presName="box" presStyleLbl="node1" presStyleIdx="0" presStyleCnt="8" custLinFactNeighborX="23762" custLinFactNeighborY="-27637"/>
      <dgm:spPr/>
      <dgm:t>
        <a:bodyPr/>
        <a:lstStyle/>
        <a:p>
          <a:endParaRPr lang="x-none"/>
        </a:p>
      </dgm:t>
    </dgm:pt>
    <dgm:pt modelId="{A338A0CF-9C79-428E-9425-666796D489A7}" type="pres">
      <dgm:prSet presAssocID="{D554D0DB-DF8D-42E9-B6B2-0E1CFB8E2DF6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1F7D84-4337-40E3-95EA-52AD3B1A17A2}" type="pres">
      <dgm:prSet presAssocID="{D554D0DB-DF8D-42E9-B6B2-0E1CFB8E2DF6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E2AE7638-9FB7-48DA-9F1C-C4E37E09D7D5}" type="pres">
      <dgm:prSet presAssocID="{E2975D6B-DE1A-49E9-89AA-C835F207B4FB}" presName="spacer" presStyleCnt="0"/>
      <dgm:spPr/>
    </dgm:pt>
    <dgm:pt modelId="{AD629006-AEC9-4B19-A57A-29634C31E71A}" type="pres">
      <dgm:prSet presAssocID="{9D676AF5-23E2-46C5-AE0E-090B60F9FEB9}" presName="comp" presStyleCnt="0"/>
      <dgm:spPr/>
    </dgm:pt>
    <dgm:pt modelId="{EA9A77A4-EA76-4773-A624-3F34B555FE06}" type="pres">
      <dgm:prSet presAssocID="{9D676AF5-23E2-46C5-AE0E-090B60F9FEB9}" presName="box" presStyleLbl="node1" presStyleIdx="1" presStyleCnt="8"/>
      <dgm:spPr/>
      <dgm:t>
        <a:bodyPr/>
        <a:lstStyle/>
        <a:p>
          <a:endParaRPr lang="x-none"/>
        </a:p>
      </dgm:t>
    </dgm:pt>
    <dgm:pt modelId="{4051DE35-A5F8-40CC-9620-B0CFFB989DF9}" type="pres">
      <dgm:prSet presAssocID="{9D676AF5-23E2-46C5-AE0E-090B60F9FEB9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6D9BDBC-4580-4CFE-B216-9C5AE0A3FA02}" type="pres">
      <dgm:prSet presAssocID="{9D676AF5-23E2-46C5-AE0E-090B60F9FEB9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77570D82-4349-4DC7-ADA7-6EFC19A29339}" type="pres">
      <dgm:prSet presAssocID="{0C74752E-FA7B-442B-B6DA-12E925CD89DE}" presName="spacer" presStyleCnt="0"/>
      <dgm:spPr/>
    </dgm:pt>
    <dgm:pt modelId="{B03CC72B-02C9-49CE-8187-5D559D42EB7E}" type="pres">
      <dgm:prSet presAssocID="{B4C80CF3-D71F-42BB-939D-CB80B7AF5BAC}" presName="comp" presStyleCnt="0"/>
      <dgm:spPr/>
    </dgm:pt>
    <dgm:pt modelId="{BB594E54-22B3-4726-B0B3-5AECB9D51656}" type="pres">
      <dgm:prSet presAssocID="{B4C80CF3-D71F-42BB-939D-CB80B7AF5BAC}" presName="box" presStyleLbl="node1" presStyleIdx="2" presStyleCnt="8"/>
      <dgm:spPr/>
      <dgm:t>
        <a:bodyPr/>
        <a:lstStyle/>
        <a:p>
          <a:endParaRPr lang="x-none"/>
        </a:p>
      </dgm:t>
    </dgm:pt>
    <dgm:pt modelId="{3646B7D6-00C9-4A7B-B7DD-D6E15E6B9049}" type="pres">
      <dgm:prSet presAssocID="{B4C80CF3-D71F-42BB-939D-CB80B7AF5BAC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88BB4A-ADD6-4DAA-81D7-EE66F34592A7}" type="pres">
      <dgm:prSet presAssocID="{B4C80CF3-D71F-42BB-939D-CB80B7AF5BA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CCCE1B00-F1E3-4E73-B188-890B00568C9F}" type="pres">
      <dgm:prSet presAssocID="{9BFD8EAC-9FA6-4327-AE5D-5782B4BCFB3A}" presName="spacer" presStyleCnt="0"/>
      <dgm:spPr/>
    </dgm:pt>
    <dgm:pt modelId="{FFFDB876-7455-46E4-870B-C7D1209CEA1D}" type="pres">
      <dgm:prSet presAssocID="{37507486-1144-4151-AF4F-643F19FA4B3D}" presName="comp" presStyleCnt="0"/>
      <dgm:spPr/>
    </dgm:pt>
    <dgm:pt modelId="{F87987C8-4839-41D1-8DC5-F9D007A590DF}" type="pres">
      <dgm:prSet presAssocID="{37507486-1144-4151-AF4F-643F19FA4B3D}" presName="box" presStyleLbl="node1" presStyleIdx="3" presStyleCnt="8"/>
      <dgm:spPr/>
      <dgm:t>
        <a:bodyPr/>
        <a:lstStyle/>
        <a:p>
          <a:endParaRPr lang="x-none"/>
        </a:p>
      </dgm:t>
    </dgm:pt>
    <dgm:pt modelId="{3A619554-1262-410E-A76D-4AAF7155EA28}" type="pres">
      <dgm:prSet presAssocID="{37507486-1144-4151-AF4F-643F19FA4B3D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3824EE-9944-4736-A9D0-A0A5E8046A9D}" type="pres">
      <dgm:prSet presAssocID="{37507486-1144-4151-AF4F-643F19FA4B3D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358B5F96-8A3A-4735-8EEE-1A5A8C9DDE4A}" type="pres">
      <dgm:prSet presAssocID="{6120D8E9-A330-491B-AC4C-B807CAF2AF05}" presName="spacer" presStyleCnt="0"/>
      <dgm:spPr/>
    </dgm:pt>
    <dgm:pt modelId="{BEAAF679-59CD-4484-9589-94C4A8311DF1}" type="pres">
      <dgm:prSet presAssocID="{A1F1A267-8B0A-4DF7-B494-B720D96D56C0}" presName="comp" presStyleCnt="0"/>
      <dgm:spPr/>
    </dgm:pt>
    <dgm:pt modelId="{B7F5BE35-2DE0-4EAB-86B4-01FCE73AD4D9}" type="pres">
      <dgm:prSet presAssocID="{A1F1A267-8B0A-4DF7-B494-B720D96D56C0}" presName="box" presStyleLbl="node1" presStyleIdx="4" presStyleCnt="8"/>
      <dgm:spPr/>
      <dgm:t>
        <a:bodyPr/>
        <a:lstStyle/>
        <a:p>
          <a:endParaRPr lang="x-none"/>
        </a:p>
      </dgm:t>
    </dgm:pt>
    <dgm:pt modelId="{3166E214-00C1-409D-86B2-1E9594D5772A}" type="pres">
      <dgm:prSet presAssocID="{A1F1A267-8B0A-4DF7-B494-B720D96D56C0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969667-1474-40A0-A0CD-EB3818AB5F48}" type="pres">
      <dgm:prSet presAssocID="{A1F1A267-8B0A-4DF7-B494-B720D96D56C0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1B3886E5-3DF3-4420-993F-AAD4F19994AC}" type="pres">
      <dgm:prSet presAssocID="{66F7F064-31CA-4198-8194-6FBD172C8C76}" presName="spacer" presStyleCnt="0"/>
      <dgm:spPr/>
    </dgm:pt>
    <dgm:pt modelId="{7865DE2F-164C-4462-AEA9-8BBAE2DA3B45}" type="pres">
      <dgm:prSet presAssocID="{6C3CC09E-5491-4905-93FE-D2EB443A145C}" presName="comp" presStyleCnt="0"/>
      <dgm:spPr/>
    </dgm:pt>
    <dgm:pt modelId="{1015C5E8-8AB4-448F-9FA6-E39676131913}" type="pres">
      <dgm:prSet presAssocID="{6C3CC09E-5491-4905-93FE-D2EB443A145C}" presName="box" presStyleLbl="node1" presStyleIdx="5" presStyleCnt="8"/>
      <dgm:spPr/>
      <dgm:t>
        <a:bodyPr/>
        <a:lstStyle/>
        <a:p>
          <a:endParaRPr lang="x-none"/>
        </a:p>
      </dgm:t>
    </dgm:pt>
    <dgm:pt modelId="{B24EF859-009B-4277-A87B-A08CAA2AEB3B}" type="pres">
      <dgm:prSet presAssocID="{6C3CC09E-5491-4905-93FE-D2EB443A145C}" presName="img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17E119-A46F-4211-AF1D-E6BF5F6FBEF9}" type="pres">
      <dgm:prSet presAssocID="{6C3CC09E-5491-4905-93FE-D2EB443A145C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05255E5-86BC-4547-971A-D2DDB15D3FC8}" type="pres">
      <dgm:prSet presAssocID="{8E0FC948-E28B-439B-89A0-5968CF5B5A90}" presName="spacer" presStyleCnt="0"/>
      <dgm:spPr/>
    </dgm:pt>
    <dgm:pt modelId="{DDB3EB7E-7E77-4E7F-A54C-28C21D99842F}" type="pres">
      <dgm:prSet presAssocID="{AC7A964E-272F-4CA8-8EF2-57DBAC951CF2}" presName="comp" presStyleCnt="0"/>
      <dgm:spPr/>
    </dgm:pt>
    <dgm:pt modelId="{E3249906-D03C-48D5-B580-B84F717D7993}" type="pres">
      <dgm:prSet presAssocID="{AC7A964E-272F-4CA8-8EF2-57DBAC951CF2}" presName="box" presStyleLbl="node1" presStyleIdx="6" presStyleCnt="8" custLinFactNeighborY="3286"/>
      <dgm:spPr/>
      <dgm:t>
        <a:bodyPr/>
        <a:lstStyle/>
        <a:p>
          <a:endParaRPr lang="x-none"/>
        </a:p>
      </dgm:t>
    </dgm:pt>
    <dgm:pt modelId="{2D44C968-9AE1-457E-B5DC-DA67F7A7D23F}" type="pres">
      <dgm:prSet presAssocID="{AC7A964E-272F-4CA8-8EF2-57DBAC951CF2}" presName="img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619FD7-6BE2-4E4F-90C6-F47E9EFEF32F}" type="pres">
      <dgm:prSet presAssocID="{AC7A964E-272F-4CA8-8EF2-57DBAC951CF2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DC045A13-F348-4EAB-92AF-04A544E33489}" type="pres">
      <dgm:prSet presAssocID="{0259D9A0-E13D-4705-AB3F-3EFBE7E2532E}" presName="spacer" presStyleCnt="0"/>
      <dgm:spPr/>
    </dgm:pt>
    <dgm:pt modelId="{3297F9CD-7B87-4E60-8C63-CB2F310298A9}" type="pres">
      <dgm:prSet presAssocID="{4112101E-768B-45B6-AD13-C1584145E3DB}" presName="comp" presStyleCnt="0"/>
      <dgm:spPr/>
    </dgm:pt>
    <dgm:pt modelId="{E79BA5FE-72EE-48A5-BD17-D3780CC6E4AF}" type="pres">
      <dgm:prSet presAssocID="{4112101E-768B-45B6-AD13-C1584145E3DB}" presName="box" presStyleLbl="node1" presStyleIdx="7" presStyleCnt="8"/>
      <dgm:spPr/>
      <dgm:t>
        <a:bodyPr/>
        <a:lstStyle/>
        <a:p>
          <a:endParaRPr lang="x-none"/>
        </a:p>
      </dgm:t>
    </dgm:pt>
    <dgm:pt modelId="{6B2E0768-49EB-4D61-BD42-E8A9C88B68FD}" type="pres">
      <dgm:prSet presAssocID="{4112101E-768B-45B6-AD13-C1584145E3DB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0D4AFE-89A6-4AAB-8D57-76BA551A035A}" type="pres">
      <dgm:prSet presAssocID="{4112101E-768B-45B6-AD13-C1584145E3DB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2712BD44-2FBD-4E35-9269-BF8E81B51FC6}" type="presOf" srcId="{F1FF24B7-D8FA-45AB-AD3E-2C69F566E887}" destId="{E39FAAA9-D524-4A70-ADA3-18294B5B82F6}" srcOrd="0" destOrd="0" presId="urn:microsoft.com/office/officeart/2005/8/layout/vList4#1"/>
    <dgm:cxn modelId="{89AEB00D-08E9-4E7B-8673-411B82CB617A}" type="presOf" srcId="{B4C80CF3-D71F-42BB-939D-CB80B7AF5BAC}" destId="{3A88BB4A-ADD6-4DAA-81D7-EE66F34592A7}" srcOrd="1" destOrd="0" presId="urn:microsoft.com/office/officeart/2005/8/layout/vList4#1"/>
    <dgm:cxn modelId="{019E0335-6496-4C0D-84F4-202792E98DAB}" srcId="{F1FF24B7-D8FA-45AB-AD3E-2C69F566E887}" destId="{AC7A964E-272F-4CA8-8EF2-57DBAC951CF2}" srcOrd="6" destOrd="0" parTransId="{83269BE6-4982-40BC-A4C7-438F7C799BB8}" sibTransId="{0259D9A0-E13D-4705-AB3F-3EFBE7E2532E}"/>
    <dgm:cxn modelId="{0AF82810-E861-4528-9A08-D532DE48A152}" type="presOf" srcId="{9D676AF5-23E2-46C5-AE0E-090B60F9FEB9}" destId="{EA9A77A4-EA76-4773-A624-3F34B555FE06}" srcOrd="0" destOrd="0" presId="urn:microsoft.com/office/officeart/2005/8/layout/vList4#1"/>
    <dgm:cxn modelId="{54A1CF1B-EBD7-4FDA-97AC-1AB40FB4A64F}" srcId="{F1FF24B7-D8FA-45AB-AD3E-2C69F566E887}" destId="{B4C80CF3-D71F-42BB-939D-CB80B7AF5BAC}" srcOrd="2" destOrd="0" parTransId="{B76AD1D4-A553-4FEF-81F1-C2CCC927ACE7}" sibTransId="{9BFD8EAC-9FA6-4327-AE5D-5782B4BCFB3A}"/>
    <dgm:cxn modelId="{61CB8235-7AFF-4836-84E6-DC3CE272CE7A}" srcId="{F1FF24B7-D8FA-45AB-AD3E-2C69F566E887}" destId="{37507486-1144-4151-AF4F-643F19FA4B3D}" srcOrd="3" destOrd="0" parTransId="{E7CD6CB9-4BAB-43B9-9E7F-FFCE72D21503}" sibTransId="{6120D8E9-A330-491B-AC4C-B807CAF2AF05}"/>
    <dgm:cxn modelId="{85818222-14F7-4963-ABAA-236D7F83D229}" srcId="{F1FF24B7-D8FA-45AB-AD3E-2C69F566E887}" destId="{4112101E-768B-45B6-AD13-C1584145E3DB}" srcOrd="7" destOrd="0" parTransId="{1C23CA59-8D3C-419F-B89C-1731D3CDC893}" sibTransId="{DBAD25E3-22FC-4821-9097-C42D21D8306D}"/>
    <dgm:cxn modelId="{5317AB8E-0546-4EE9-AFEA-A545DD20ED99}" srcId="{F1FF24B7-D8FA-45AB-AD3E-2C69F566E887}" destId="{6C3CC09E-5491-4905-93FE-D2EB443A145C}" srcOrd="5" destOrd="0" parTransId="{96D8AF08-E3A4-4B5F-9B17-C594F8326FBA}" sibTransId="{8E0FC948-E28B-439B-89A0-5968CF5B5A90}"/>
    <dgm:cxn modelId="{D7A5EA95-13B2-4285-9608-82A010DC9DA9}" type="presOf" srcId="{6C3CC09E-5491-4905-93FE-D2EB443A145C}" destId="{4217E119-A46F-4211-AF1D-E6BF5F6FBEF9}" srcOrd="1" destOrd="0" presId="urn:microsoft.com/office/officeart/2005/8/layout/vList4#1"/>
    <dgm:cxn modelId="{7CF84731-6F52-4FB4-8C02-8F34B2234B78}" srcId="{F1FF24B7-D8FA-45AB-AD3E-2C69F566E887}" destId="{A1F1A267-8B0A-4DF7-B494-B720D96D56C0}" srcOrd="4" destOrd="0" parTransId="{611AE239-C925-49AA-A69D-66B86DA874E6}" sibTransId="{66F7F064-31CA-4198-8194-6FBD172C8C76}"/>
    <dgm:cxn modelId="{64E672D9-4D47-45E5-86C9-1E8A51F31734}" type="presOf" srcId="{A1F1A267-8B0A-4DF7-B494-B720D96D56C0}" destId="{2A969667-1474-40A0-A0CD-EB3818AB5F48}" srcOrd="1" destOrd="0" presId="urn:microsoft.com/office/officeart/2005/8/layout/vList4#1"/>
    <dgm:cxn modelId="{560A3727-D631-4BCD-BC60-F9EF31D7E698}" type="presOf" srcId="{6C3CC09E-5491-4905-93FE-D2EB443A145C}" destId="{1015C5E8-8AB4-448F-9FA6-E39676131913}" srcOrd="0" destOrd="0" presId="urn:microsoft.com/office/officeart/2005/8/layout/vList4#1"/>
    <dgm:cxn modelId="{681826B5-3390-4FA8-AD1F-B6A0F7C62469}" type="presOf" srcId="{D554D0DB-DF8D-42E9-B6B2-0E1CFB8E2DF6}" destId="{436BF70B-6103-45AA-B376-84EDA7E49094}" srcOrd="0" destOrd="0" presId="urn:microsoft.com/office/officeart/2005/8/layout/vList4#1"/>
    <dgm:cxn modelId="{90034EFC-5032-487F-B4DF-65BED959015A}" type="presOf" srcId="{37507486-1144-4151-AF4F-643F19FA4B3D}" destId="{B43824EE-9944-4736-A9D0-A0A5E8046A9D}" srcOrd="1" destOrd="0" presId="urn:microsoft.com/office/officeart/2005/8/layout/vList4#1"/>
    <dgm:cxn modelId="{CC2497D7-D01B-44E7-B42B-2468326D41B0}" type="presOf" srcId="{AC7A964E-272F-4CA8-8EF2-57DBAC951CF2}" destId="{06619FD7-6BE2-4E4F-90C6-F47E9EFEF32F}" srcOrd="1" destOrd="0" presId="urn:microsoft.com/office/officeart/2005/8/layout/vList4#1"/>
    <dgm:cxn modelId="{7A024979-6724-41C5-B299-244925685914}" type="presOf" srcId="{4112101E-768B-45B6-AD13-C1584145E3DB}" destId="{060D4AFE-89A6-4AAB-8D57-76BA551A035A}" srcOrd="1" destOrd="0" presId="urn:microsoft.com/office/officeart/2005/8/layout/vList4#1"/>
    <dgm:cxn modelId="{D2BAC853-CEE2-461B-9F03-04293A381002}" type="presOf" srcId="{4112101E-768B-45B6-AD13-C1584145E3DB}" destId="{E79BA5FE-72EE-48A5-BD17-D3780CC6E4AF}" srcOrd="0" destOrd="0" presId="urn:microsoft.com/office/officeart/2005/8/layout/vList4#1"/>
    <dgm:cxn modelId="{7A9E659D-1318-4D3F-A4A4-1FB902D7BA7A}" type="presOf" srcId="{37507486-1144-4151-AF4F-643F19FA4B3D}" destId="{F87987C8-4839-41D1-8DC5-F9D007A590DF}" srcOrd="0" destOrd="0" presId="urn:microsoft.com/office/officeart/2005/8/layout/vList4#1"/>
    <dgm:cxn modelId="{7D55F2AF-8CC6-426C-A840-75510D223E81}" srcId="{F1FF24B7-D8FA-45AB-AD3E-2C69F566E887}" destId="{D554D0DB-DF8D-42E9-B6B2-0E1CFB8E2DF6}" srcOrd="0" destOrd="0" parTransId="{2B15DBB8-4821-4584-845E-2B6F3961501B}" sibTransId="{E2975D6B-DE1A-49E9-89AA-C835F207B4FB}"/>
    <dgm:cxn modelId="{8040A4E2-3CF1-40EE-8DDA-C6471B5FD170}" srcId="{F1FF24B7-D8FA-45AB-AD3E-2C69F566E887}" destId="{9D676AF5-23E2-46C5-AE0E-090B60F9FEB9}" srcOrd="1" destOrd="0" parTransId="{501FFC9B-3031-47AB-A558-8061807A238F}" sibTransId="{0C74752E-FA7B-442B-B6DA-12E925CD89DE}"/>
    <dgm:cxn modelId="{7CF9A592-1541-4C18-9E8B-846D987C550F}" type="presOf" srcId="{B4C80CF3-D71F-42BB-939D-CB80B7AF5BAC}" destId="{BB594E54-22B3-4726-B0B3-5AECB9D51656}" srcOrd="0" destOrd="0" presId="urn:microsoft.com/office/officeart/2005/8/layout/vList4#1"/>
    <dgm:cxn modelId="{23AF11FB-48C5-4DBA-9739-6644B0A102E7}" type="presOf" srcId="{A1F1A267-8B0A-4DF7-B494-B720D96D56C0}" destId="{B7F5BE35-2DE0-4EAB-86B4-01FCE73AD4D9}" srcOrd="0" destOrd="0" presId="urn:microsoft.com/office/officeart/2005/8/layout/vList4#1"/>
    <dgm:cxn modelId="{7B348CF0-0664-4DE0-9E48-A31CF6EFBB94}" type="presOf" srcId="{AC7A964E-272F-4CA8-8EF2-57DBAC951CF2}" destId="{E3249906-D03C-48D5-B580-B84F717D7993}" srcOrd="0" destOrd="0" presId="urn:microsoft.com/office/officeart/2005/8/layout/vList4#1"/>
    <dgm:cxn modelId="{0A20A7E5-8C96-43E3-BE02-A71A88FBA8D7}" type="presOf" srcId="{9D676AF5-23E2-46C5-AE0E-090B60F9FEB9}" destId="{86D9BDBC-4580-4CFE-B216-9C5AE0A3FA02}" srcOrd="1" destOrd="0" presId="urn:microsoft.com/office/officeart/2005/8/layout/vList4#1"/>
    <dgm:cxn modelId="{735AFD8E-4BB0-4BAE-9BBF-50E39284C13E}" type="presOf" srcId="{D554D0DB-DF8D-42E9-B6B2-0E1CFB8E2DF6}" destId="{FE1F7D84-4337-40E3-95EA-52AD3B1A17A2}" srcOrd="1" destOrd="0" presId="urn:microsoft.com/office/officeart/2005/8/layout/vList4#1"/>
    <dgm:cxn modelId="{9A0CA04A-DD9F-46AE-B5CD-AE3DB90B78CA}" type="presParOf" srcId="{E39FAAA9-D524-4A70-ADA3-18294B5B82F6}" destId="{5D447C93-7A13-41A1-921B-A5BBAC6139E4}" srcOrd="0" destOrd="0" presId="urn:microsoft.com/office/officeart/2005/8/layout/vList4#1"/>
    <dgm:cxn modelId="{7D5E7E88-B198-4126-8AC8-56E157702C1E}" type="presParOf" srcId="{5D447C93-7A13-41A1-921B-A5BBAC6139E4}" destId="{436BF70B-6103-45AA-B376-84EDA7E49094}" srcOrd="0" destOrd="0" presId="urn:microsoft.com/office/officeart/2005/8/layout/vList4#1"/>
    <dgm:cxn modelId="{37F043D6-F20B-4AC7-A2DF-7B05CDE75F14}" type="presParOf" srcId="{5D447C93-7A13-41A1-921B-A5BBAC6139E4}" destId="{A338A0CF-9C79-428E-9425-666796D489A7}" srcOrd="1" destOrd="0" presId="urn:microsoft.com/office/officeart/2005/8/layout/vList4#1"/>
    <dgm:cxn modelId="{A972E720-BDD8-4741-A586-EEFCDB2A63AB}" type="presParOf" srcId="{5D447C93-7A13-41A1-921B-A5BBAC6139E4}" destId="{FE1F7D84-4337-40E3-95EA-52AD3B1A17A2}" srcOrd="2" destOrd="0" presId="urn:microsoft.com/office/officeart/2005/8/layout/vList4#1"/>
    <dgm:cxn modelId="{16F44CE7-FF66-4EC1-9E93-8E41C88E995F}" type="presParOf" srcId="{E39FAAA9-D524-4A70-ADA3-18294B5B82F6}" destId="{E2AE7638-9FB7-48DA-9F1C-C4E37E09D7D5}" srcOrd="1" destOrd="0" presId="urn:microsoft.com/office/officeart/2005/8/layout/vList4#1"/>
    <dgm:cxn modelId="{6CC68E0C-1110-4F2B-B82F-8E71C3D92B04}" type="presParOf" srcId="{E39FAAA9-D524-4A70-ADA3-18294B5B82F6}" destId="{AD629006-AEC9-4B19-A57A-29634C31E71A}" srcOrd="2" destOrd="0" presId="urn:microsoft.com/office/officeart/2005/8/layout/vList4#1"/>
    <dgm:cxn modelId="{4837F0F6-B926-4578-B362-C7F28BD3A31D}" type="presParOf" srcId="{AD629006-AEC9-4B19-A57A-29634C31E71A}" destId="{EA9A77A4-EA76-4773-A624-3F34B555FE06}" srcOrd="0" destOrd="0" presId="urn:microsoft.com/office/officeart/2005/8/layout/vList4#1"/>
    <dgm:cxn modelId="{9EB7EC57-2959-478D-9931-71FD046BD9B6}" type="presParOf" srcId="{AD629006-AEC9-4B19-A57A-29634C31E71A}" destId="{4051DE35-A5F8-40CC-9620-B0CFFB989DF9}" srcOrd="1" destOrd="0" presId="urn:microsoft.com/office/officeart/2005/8/layout/vList4#1"/>
    <dgm:cxn modelId="{C997331F-4A60-4A03-90D2-E57F9519B8C2}" type="presParOf" srcId="{AD629006-AEC9-4B19-A57A-29634C31E71A}" destId="{86D9BDBC-4580-4CFE-B216-9C5AE0A3FA02}" srcOrd="2" destOrd="0" presId="urn:microsoft.com/office/officeart/2005/8/layout/vList4#1"/>
    <dgm:cxn modelId="{16ABE132-8BF6-4E8D-901E-83B3E520E901}" type="presParOf" srcId="{E39FAAA9-D524-4A70-ADA3-18294B5B82F6}" destId="{77570D82-4349-4DC7-ADA7-6EFC19A29339}" srcOrd="3" destOrd="0" presId="urn:microsoft.com/office/officeart/2005/8/layout/vList4#1"/>
    <dgm:cxn modelId="{7DEAECC6-D352-4CFC-A609-8575DDB5D195}" type="presParOf" srcId="{E39FAAA9-D524-4A70-ADA3-18294B5B82F6}" destId="{B03CC72B-02C9-49CE-8187-5D559D42EB7E}" srcOrd="4" destOrd="0" presId="urn:microsoft.com/office/officeart/2005/8/layout/vList4#1"/>
    <dgm:cxn modelId="{68C70102-48A1-4AB5-BF1A-61F7C306C12E}" type="presParOf" srcId="{B03CC72B-02C9-49CE-8187-5D559D42EB7E}" destId="{BB594E54-22B3-4726-B0B3-5AECB9D51656}" srcOrd="0" destOrd="0" presId="urn:microsoft.com/office/officeart/2005/8/layout/vList4#1"/>
    <dgm:cxn modelId="{19AEA6DD-4E5A-436E-AF9A-676BBBFB9AA4}" type="presParOf" srcId="{B03CC72B-02C9-49CE-8187-5D559D42EB7E}" destId="{3646B7D6-00C9-4A7B-B7DD-D6E15E6B9049}" srcOrd="1" destOrd="0" presId="urn:microsoft.com/office/officeart/2005/8/layout/vList4#1"/>
    <dgm:cxn modelId="{8B73C80A-FA8E-482A-84AA-BA8B62F7292C}" type="presParOf" srcId="{B03CC72B-02C9-49CE-8187-5D559D42EB7E}" destId="{3A88BB4A-ADD6-4DAA-81D7-EE66F34592A7}" srcOrd="2" destOrd="0" presId="urn:microsoft.com/office/officeart/2005/8/layout/vList4#1"/>
    <dgm:cxn modelId="{90DD7094-A49B-41A0-B1C9-4AD7C65210E7}" type="presParOf" srcId="{E39FAAA9-D524-4A70-ADA3-18294B5B82F6}" destId="{CCCE1B00-F1E3-4E73-B188-890B00568C9F}" srcOrd="5" destOrd="0" presId="urn:microsoft.com/office/officeart/2005/8/layout/vList4#1"/>
    <dgm:cxn modelId="{3B04BB58-A2A7-4224-A52C-F3F2F10FA587}" type="presParOf" srcId="{E39FAAA9-D524-4A70-ADA3-18294B5B82F6}" destId="{FFFDB876-7455-46E4-870B-C7D1209CEA1D}" srcOrd="6" destOrd="0" presId="urn:microsoft.com/office/officeart/2005/8/layout/vList4#1"/>
    <dgm:cxn modelId="{847CF6DA-9320-498D-8BEE-02213C58D594}" type="presParOf" srcId="{FFFDB876-7455-46E4-870B-C7D1209CEA1D}" destId="{F87987C8-4839-41D1-8DC5-F9D007A590DF}" srcOrd="0" destOrd="0" presId="urn:microsoft.com/office/officeart/2005/8/layout/vList4#1"/>
    <dgm:cxn modelId="{8E1E50C6-F342-4A04-BBA9-349AD8963D76}" type="presParOf" srcId="{FFFDB876-7455-46E4-870B-C7D1209CEA1D}" destId="{3A619554-1262-410E-A76D-4AAF7155EA28}" srcOrd="1" destOrd="0" presId="urn:microsoft.com/office/officeart/2005/8/layout/vList4#1"/>
    <dgm:cxn modelId="{C839ACB8-A691-4986-B8B5-BB1EA7CDE185}" type="presParOf" srcId="{FFFDB876-7455-46E4-870B-C7D1209CEA1D}" destId="{B43824EE-9944-4736-A9D0-A0A5E8046A9D}" srcOrd="2" destOrd="0" presId="urn:microsoft.com/office/officeart/2005/8/layout/vList4#1"/>
    <dgm:cxn modelId="{B974B5AE-07FC-4BAD-86B7-24486C726CA0}" type="presParOf" srcId="{E39FAAA9-D524-4A70-ADA3-18294B5B82F6}" destId="{358B5F96-8A3A-4735-8EEE-1A5A8C9DDE4A}" srcOrd="7" destOrd="0" presId="urn:microsoft.com/office/officeart/2005/8/layout/vList4#1"/>
    <dgm:cxn modelId="{99236E1F-75F4-48B5-8390-70F5A13C66DC}" type="presParOf" srcId="{E39FAAA9-D524-4A70-ADA3-18294B5B82F6}" destId="{BEAAF679-59CD-4484-9589-94C4A8311DF1}" srcOrd="8" destOrd="0" presId="urn:microsoft.com/office/officeart/2005/8/layout/vList4#1"/>
    <dgm:cxn modelId="{C901977C-86D0-4303-88BF-6BF68DEC11A1}" type="presParOf" srcId="{BEAAF679-59CD-4484-9589-94C4A8311DF1}" destId="{B7F5BE35-2DE0-4EAB-86B4-01FCE73AD4D9}" srcOrd="0" destOrd="0" presId="urn:microsoft.com/office/officeart/2005/8/layout/vList4#1"/>
    <dgm:cxn modelId="{D4DED88E-F745-406E-95D8-A2A8C5F067C3}" type="presParOf" srcId="{BEAAF679-59CD-4484-9589-94C4A8311DF1}" destId="{3166E214-00C1-409D-86B2-1E9594D5772A}" srcOrd="1" destOrd="0" presId="urn:microsoft.com/office/officeart/2005/8/layout/vList4#1"/>
    <dgm:cxn modelId="{B1F4D1A0-EC6D-4948-9E29-6C7CAE17C817}" type="presParOf" srcId="{BEAAF679-59CD-4484-9589-94C4A8311DF1}" destId="{2A969667-1474-40A0-A0CD-EB3818AB5F48}" srcOrd="2" destOrd="0" presId="urn:microsoft.com/office/officeart/2005/8/layout/vList4#1"/>
    <dgm:cxn modelId="{6AC87E7E-E395-4770-BF11-7386F636CD62}" type="presParOf" srcId="{E39FAAA9-D524-4A70-ADA3-18294B5B82F6}" destId="{1B3886E5-3DF3-4420-993F-AAD4F19994AC}" srcOrd="9" destOrd="0" presId="urn:microsoft.com/office/officeart/2005/8/layout/vList4#1"/>
    <dgm:cxn modelId="{C075A0B6-C8EB-42A6-A98D-623604379374}" type="presParOf" srcId="{E39FAAA9-D524-4A70-ADA3-18294B5B82F6}" destId="{7865DE2F-164C-4462-AEA9-8BBAE2DA3B45}" srcOrd="10" destOrd="0" presId="urn:microsoft.com/office/officeart/2005/8/layout/vList4#1"/>
    <dgm:cxn modelId="{CA5DE1F6-4070-4D9D-88C5-D84895E56431}" type="presParOf" srcId="{7865DE2F-164C-4462-AEA9-8BBAE2DA3B45}" destId="{1015C5E8-8AB4-448F-9FA6-E39676131913}" srcOrd="0" destOrd="0" presId="urn:microsoft.com/office/officeart/2005/8/layout/vList4#1"/>
    <dgm:cxn modelId="{B5CFFE3C-3EF8-45F4-9BBA-E8DE524A49A3}" type="presParOf" srcId="{7865DE2F-164C-4462-AEA9-8BBAE2DA3B45}" destId="{B24EF859-009B-4277-A87B-A08CAA2AEB3B}" srcOrd="1" destOrd="0" presId="urn:microsoft.com/office/officeart/2005/8/layout/vList4#1"/>
    <dgm:cxn modelId="{5B93D08E-3BE8-4939-822C-B93FC1BC39A0}" type="presParOf" srcId="{7865DE2F-164C-4462-AEA9-8BBAE2DA3B45}" destId="{4217E119-A46F-4211-AF1D-E6BF5F6FBEF9}" srcOrd="2" destOrd="0" presId="urn:microsoft.com/office/officeart/2005/8/layout/vList4#1"/>
    <dgm:cxn modelId="{911614A6-C424-4944-A0C1-77A13E2E049E}" type="presParOf" srcId="{E39FAAA9-D524-4A70-ADA3-18294B5B82F6}" destId="{005255E5-86BC-4547-971A-D2DDB15D3FC8}" srcOrd="11" destOrd="0" presId="urn:microsoft.com/office/officeart/2005/8/layout/vList4#1"/>
    <dgm:cxn modelId="{6137CEBB-E3AB-4AC7-BD26-1706136B6D17}" type="presParOf" srcId="{E39FAAA9-D524-4A70-ADA3-18294B5B82F6}" destId="{DDB3EB7E-7E77-4E7F-A54C-28C21D99842F}" srcOrd="12" destOrd="0" presId="urn:microsoft.com/office/officeart/2005/8/layout/vList4#1"/>
    <dgm:cxn modelId="{494DFC0A-89F6-490F-AAF8-8AF1A19D0800}" type="presParOf" srcId="{DDB3EB7E-7E77-4E7F-A54C-28C21D99842F}" destId="{E3249906-D03C-48D5-B580-B84F717D7993}" srcOrd="0" destOrd="0" presId="urn:microsoft.com/office/officeart/2005/8/layout/vList4#1"/>
    <dgm:cxn modelId="{1F0506AB-1B61-401B-8502-CAF161E3DC6E}" type="presParOf" srcId="{DDB3EB7E-7E77-4E7F-A54C-28C21D99842F}" destId="{2D44C968-9AE1-457E-B5DC-DA67F7A7D23F}" srcOrd="1" destOrd="0" presId="urn:microsoft.com/office/officeart/2005/8/layout/vList4#1"/>
    <dgm:cxn modelId="{2F3E7E93-214E-4AFC-B4EE-546B6306CE22}" type="presParOf" srcId="{DDB3EB7E-7E77-4E7F-A54C-28C21D99842F}" destId="{06619FD7-6BE2-4E4F-90C6-F47E9EFEF32F}" srcOrd="2" destOrd="0" presId="urn:microsoft.com/office/officeart/2005/8/layout/vList4#1"/>
    <dgm:cxn modelId="{2EB5E63A-AA1F-4238-9E6E-8B90C092B5FC}" type="presParOf" srcId="{E39FAAA9-D524-4A70-ADA3-18294B5B82F6}" destId="{DC045A13-F348-4EAB-92AF-04A544E33489}" srcOrd="13" destOrd="0" presId="urn:microsoft.com/office/officeart/2005/8/layout/vList4#1"/>
    <dgm:cxn modelId="{E4C3EED3-5E66-40FA-B945-687738779DE3}" type="presParOf" srcId="{E39FAAA9-D524-4A70-ADA3-18294B5B82F6}" destId="{3297F9CD-7B87-4E60-8C63-CB2F310298A9}" srcOrd="14" destOrd="0" presId="urn:microsoft.com/office/officeart/2005/8/layout/vList4#1"/>
    <dgm:cxn modelId="{27420E0C-1665-462A-BB61-56F915B4CFE9}" type="presParOf" srcId="{3297F9CD-7B87-4E60-8C63-CB2F310298A9}" destId="{E79BA5FE-72EE-48A5-BD17-D3780CC6E4AF}" srcOrd="0" destOrd="0" presId="urn:microsoft.com/office/officeart/2005/8/layout/vList4#1"/>
    <dgm:cxn modelId="{91F64323-5F9D-4F77-A76A-C87D1EC191B9}" type="presParOf" srcId="{3297F9CD-7B87-4E60-8C63-CB2F310298A9}" destId="{6B2E0768-49EB-4D61-BD42-E8A9C88B68FD}" srcOrd="1" destOrd="0" presId="urn:microsoft.com/office/officeart/2005/8/layout/vList4#1"/>
    <dgm:cxn modelId="{A8A30BDB-2EE2-4E78-B259-B2D20127B6E9}" type="presParOf" srcId="{3297F9CD-7B87-4E60-8C63-CB2F310298A9}" destId="{060D4AFE-89A6-4AAB-8D57-76BA551A03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219B3-B8F6-CB4F-9A15-C2E6686F3EDB}" type="doc">
      <dgm:prSet loTypeId="urn:microsoft.com/office/officeart/2005/8/layout/hProcess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A6D8D-8810-DA4F-9330-D9C2A2639BAB}">
      <dgm:prSet phldrT="[Text]"/>
      <dgm:spPr>
        <a:solidFill>
          <a:srgbClr val="CCFF33"/>
        </a:solidFill>
      </dgm:spPr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C026EB4B-EED1-0149-AD33-17D769DBCC2B}" type="parTrans" cxnId="{0C917D68-D2DE-9C49-831A-74F7508C311C}">
      <dgm:prSet/>
      <dgm:spPr/>
      <dgm:t>
        <a:bodyPr/>
        <a:lstStyle/>
        <a:p>
          <a:endParaRPr lang="en-US"/>
        </a:p>
      </dgm:t>
    </dgm:pt>
    <dgm:pt modelId="{873F022B-F20F-8843-9988-BF4A9F627F21}" type="sibTrans" cxnId="{0C917D68-D2DE-9C49-831A-74F7508C311C}">
      <dgm:prSet/>
      <dgm:spPr/>
      <dgm:t>
        <a:bodyPr/>
        <a:lstStyle/>
        <a:p>
          <a:endParaRPr lang="en-US"/>
        </a:p>
      </dgm:t>
    </dgm:pt>
    <dgm:pt modelId="{03A3B556-51B1-3441-BE9D-27F7B96745FC}">
      <dgm:prSet phldrT="[Text]"/>
      <dgm:spPr/>
      <dgm:t>
        <a:bodyPr/>
        <a:lstStyle/>
        <a:p>
          <a:r>
            <a:rPr lang="sr-Cyrl-RS" smtClean="0"/>
            <a:t>Ако</a:t>
          </a:r>
          <a:r>
            <a:rPr lang="en-US" smtClean="0"/>
            <a:t> </a:t>
          </a:r>
          <a:r>
            <a:rPr lang="en-US" dirty="0" smtClean="0"/>
            <a:t>“</a:t>
          </a:r>
          <a:r>
            <a:rPr lang="sr-Cyrl-RS" dirty="0" smtClean="0"/>
            <a:t>н</a:t>
          </a:r>
          <a:r>
            <a:rPr lang="sr-Latn-RS" dirty="0" smtClean="0"/>
            <a:t>e</a:t>
          </a:r>
          <a:r>
            <a:rPr lang="en-US" dirty="0" smtClean="0"/>
            <a:t>”</a:t>
          </a:r>
          <a:endParaRPr lang="en-US" dirty="0"/>
        </a:p>
      </dgm:t>
    </dgm:pt>
    <dgm:pt modelId="{3CC0A77E-FEBC-FC45-8D78-6BBB6E816A59}" type="parTrans" cxnId="{B498BDDD-1756-C049-AD4B-A440BCD6CAA3}">
      <dgm:prSet/>
      <dgm:spPr/>
      <dgm:t>
        <a:bodyPr/>
        <a:lstStyle/>
        <a:p>
          <a:endParaRPr lang="en-US"/>
        </a:p>
      </dgm:t>
    </dgm:pt>
    <dgm:pt modelId="{9A5C1BB4-E924-9F4C-8313-0EDC3E6BB13F}" type="sibTrans" cxnId="{B498BDDD-1756-C049-AD4B-A440BCD6CAA3}">
      <dgm:prSet/>
      <dgm:spPr/>
      <dgm:t>
        <a:bodyPr/>
        <a:lstStyle/>
        <a:p>
          <a:endParaRPr lang="en-US"/>
        </a:p>
      </dgm:t>
    </dgm:pt>
    <dgm:pt modelId="{28F68EDC-126F-394A-979B-386B22523012}">
      <dgm:prSet phldrT="[Text]"/>
      <dgm:spPr>
        <a:solidFill>
          <a:schemeClr val="accent2"/>
        </a:solidFill>
      </dgm:spPr>
      <dgm:t>
        <a:bodyPr/>
        <a:lstStyle/>
        <a:p>
          <a:r>
            <a:rPr lang="sr-Cyrl-RS" dirty="0" smtClean="0"/>
            <a:t>Б</a:t>
          </a:r>
          <a:endParaRPr lang="en-US" dirty="0"/>
        </a:p>
      </dgm:t>
    </dgm:pt>
    <dgm:pt modelId="{374593D7-6A2E-5846-BC29-F97313192F0E}" type="parTrans" cxnId="{6D9937D5-C3C7-AB41-81EA-05E144593F69}">
      <dgm:prSet/>
      <dgm:spPr/>
      <dgm:t>
        <a:bodyPr/>
        <a:lstStyle/>
        <a:p>
          <a:endParaRPr lang="en-US"/>
        </a:p>
      </dgm:t>
    </dgm:pt>
    <dgm:pt modelId="{DA690F3C-A650-7B43-8E6C-8EE12F109246}" type="sibTrans" cxnId="{6D9937D5-C3C7-AB41-81EA-05E144593F69}">
      <dgm:prSet/>
      <dgm:spPr/>
      <dgm:t>
        <a:bodyPr/>
        <a:lstStyle/>
        <a:p>
          <a:endParaRPr lang="en-US"/>
        </a:p>
      </dgm:t>
    </dgm:pt>
    <dgm:pt modelId="{1944A1D5-CBF2-F24D-BFFB-96164B2C767A}">
      <dgm:prSet phldrT="[Text]"/>
      <dgm:spPr/>
      <dgm:t>
        <a:bodyPr/>
        <a:lstStyle/>
        <a:p>
          <a:r>
            <a:rPr lang="sr-Cyrl-RS" dirty="0" smtClean="0"/>
            <a:t>ако</a:t>
          </a:r>
          <a:r>
            <a:rPr lang="en-US" dirty="0" smtClean="0"/>
            <a:t> “</a:t>
          </a:r>
          <a:r>
            <a:rPr lang="sr-Cyrl-RS" dirty="0" smtClean="0"/>
            <a:t>не</a:t>
          </a:r>
          <a:r>
            <a:rPr lang="en-US" dirty="0" smtClean="0"/>
            <a:t>”</a:t>
          </a:r>
          <a:endParaRPr lang="en-US" dirty="0"/>
        </a:p>
      </dgm:t>
    </dgm:pt>
    <dgm:pt modelId="{84FAE160-9040-B24B-AC7A-5B59744E2EFC}" type="parTrans" cxnId="{B97C94EF-9B48-0D44-81FA-81FDC189BA23}">
      <dgm:prSet/>
      <dgm:spPr/>
      <dgm:t>
        <a:bodyPr/>
        <a:lstStyle/>
        <a:p>
          <a:endParaRPr lang="en-US"/>
        </a:p>
      </dgm:t>
    </dgm:pt>
    <dgm:pt modelId="{32366F59-8AD4-324D-BE38-67CE13B2C704}" type="sibTrans" cxnId="{B97C94EF-9B48-0D44-81FA-81FDC189BA23}">
      <dgm:prSet/>
      <dgm:spPr/>
      <dgm:t>
        <a:bodyPr/>
        <a:lstStyle/>
        <a:p>
          <a:endParaRPr lang="en-US"/>
        </a:p>
      </dgm:t>
    </dgm:pt>
    <dgm:pt modelId="{754EC990-E03E-934E-A55C-893E0969E318}">
      <dgm:prSet phldrT="[Text]"/>
      <dgm:spPr>
        <a:solidFill>
          <a:srgbClr val="FF85FF"/>
        </a:solidFill>
      </dgm:spPr>
      <dgm:t>
        <a:bodyPr/>
        <a:lstStyle/>
        <a:p>
          <a:r>
            <a:rPr lang="sr-Cyrl-RS" dirty="0" smtClean="0"/>
            <a:t>В</a:t>
          </a:r>
          <a:endParaRPr lang="en-US" dirty="0"/>
        </a:p>
      </dgm:t>
    </dgm:pt>
    <dgm:pt modelId="{4F5CA69A-2C48-E94B-981E-F551E90AFDE3}" type="parTrans" cxnId="{6EFB2F3D-7154-9E45-8AE5-E5437A4D71F9}">
      <dgm:prSet/>
      <dgm:spPr/>
      <dgm:t>
        <a:bodyPr/>
        <a:lstStyle/>
        <a:p>
          <a:endParaRPr lang="en-US"/>
        </a:p>
      </dgm:t>
    </dgm:pt>
    <dgm:pt modelId="{2D6698BB-D63B-DF4B-B9ED-C2056E9FB319}" type="sibTrans" cxnId="{6EFB2F3D-7154-9E45-8AE5-E5437A4D71F9}">
      <dgm:prSet/>
      <dgm:spPr/>
      <dgm:t>
        <a:bodyPr/>
        <a:lstStyle/>
        <a:p>
          <a:endParaRPr lang="en-US"/>
        </a:p>
      </dgm:t>
    </dgm:pt>
    <dgm:pt modelId="{D2A55014-8EC6-E74C-A0F8-0D50AFDA9883}">
      <dgm:prSet phldrT="[Text]"/>
      <dgm:spPr/>
      <dgm:t>
        <a:bodyPr/>
        <a:lstStyle/>
        <a:p>
          <a:r>
            <a:rPr lang="sr-Cyrl-RS" dirty="0" smtClean="0"/>
            <a:t>ако</a:t>
          </a:r>
          <a:r>
            <a:rPr lang="en-US" dirty="0" smtClean="0"/>
            <a:t> “</a:t>
          </a:r>
          <a:r>
            <a:rPr lang="sr-Cyrl-RS" dirty="0" smtClean="0"/>
            <a:t>не</a:t>
          </a:r>
          <a:r>
            <a:rPr lang="en-US" dirty="0" smtClean="0"/>
            <a:t>”</a:t>
          </a:r>
          <a:endParaRPr lang="en-US" dirty="0"/>
        </a:p>
      </dgm:t>
    </dgm:pt>
    <dgm:pt modelId="{CC158DA0-1C07-2349-B198-46B230CF9CD8}" type="parTrans" cxnId="{60D85373-8BD4-9A46-B983-B25C332D757C}">
      <dgm:prSet/>
      <dgm:spPr/>
      <dgm:t>
        <a:bodyPr/>
        <a:lstStyle/>
        <a:p>
          <a:endParaRPr lang="en-US"/>
        </a:p>
      </dgm:t>
    </dgm:pt>
    <dgm:pt modelId="{BD57E490-9213-1549-90AE-4724B17CCE0F}" type="sibTrans" cxnId="{60D85373-8BD4-9A46-B983-B25C332D757C}">
      <dgm:prSet/>
      <dgm:spPr/>
      <dgm:t>
        <a:bodyPr/>
        <a:lstStyle/>
        <a:p>
          <a:endParaRPr lang="en-US"/>
        </a:p>
      </dgm:t>
    </dgm:pt>
    <dgm:pt modelId="{FAAB8593-B4D3-5349-9AAF-A63BBB72EE28}">
      <dgm:prSet phldrT="[Text]"/>
      <dgm:spPr/>
      <dgm:t>
        <a:bodyPr/>
        <a:lstStyle/>
        <a:p>
          <a:r>
            <a:rPr lang="sr-Cyrl-RS" dirty="0" smtClean="0"/>
            <a:t>Д</a:t>
          </a:r>
          <a:endParaRPr lang="en-US" dirty="0"/>
        </a:p>
      </dgm:t>
    </dgm:pt>
    <dgm:pt modelId="{614D00EE-1D4C-D445-9DCC-CB33DFAC3A44}" type="parTrans" cxnId="{BD0367B5-6969-8241-AC21-16162712FD54}">
      <dgm:prSet/>
      <dgm:spPr/>
      <dgm:t>
        <a:bodyPr/>
        <a:lstStyle/>
        <a:p>
          <a:endParaRPr lang="en-US"/>
        </a:p>
      </dgm:t>
    </dgm:pt>
    <dgm:pt modelId="{9A58F9EB-D25F-DB4D-B8BE-689C27FA055A}" type="sibTrans" cxnId="{BD0367B5-6969-8241-AC21-16162712FD54}">
      <dgm:prSet/>
      <dgm:spPr/>
      <dgm:t>
        <a:bodyPr/>
        <a:lstStyle/>
        <a:p>
          <a:endParaRPr lang="en-US"/>
        </a:p>
      </dgm:t>
    </dgm:pt>
    <dgm:pt modelId="{21510BDB-095C-CD42-AE35-F522A13DBD4C}">
      <dgm:prSet phldrT="[Text]"/>
      <dgm:spPr/>
      <dgm:t>
        <a:bodyPr/>
        <a:lstStyle/>
        <a:p>
          <a:r>
            <a:rPr lang="sr-Cyrl-RS" dirty="0" smtClean="0"/>
            <a:t>ако</a:t>
          </a:r>
          <a:r>
            <a:rPr lang="en-US" dirty="0" smtClean="0"/>
            <a:t> “</a:t>
          </a:r>
          <a:r>
            <a:rPr lang="sr-Cyrl-RS" dirty="0" smtClean="0"/>
            <a:t>не</a:t>
          </a:r>
          <a:r>
            <a:rPr lang="en-US" dirty="0" smtClean="0"/>
            <a:t>”</a:t>
          </a:r>
          <a:endParaRPr lang="en-US" dirty="0"/>
        </a:p>
      </dgm:t>
    </dgm:pt>
    <dgm:pt modelId="{8157380F-37AF-774F-B987-AF1AFF5FAC2D}" type="parTrans" cxnId="{9EDCDB76-CD6B-3048-8937-9168400A6DA4}">
      <dgm:prSet/>
      <dgm:spPr/>
      <dgm:t>
        <a:bodyPr/>
        <a:lstStyle/>
        <a:p>
          <a:endParaRPr lang="en-US"/>
        </a:p>
      </dgm:t>
    </dgm:pt>
    <dgm:pt modelId="{F58DA03B-156A-9C47-8AB7-8CA8222EBEB1}" type="sibTrans" cxnId="{9EDCDB76-CD6B-3048-8937-9168400A6DA4}">
      <dgm:prSet/>
      <dgm:spPr/>
      <dgm:t>
        <a:bodyPr/>
        <a:lstStyle/>
        <a:p>
          <a:endParaRPr lang="en-US"/>
        </a:p>
      </dgm:t>
    </dgm:pt>
    <dgm:pt modelId="{FF65FB67-6CEC-7D49-BFB5-13C726ACA2F9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A6D06874-6499-E243-BCB8-CD1E34257842}" type="parTrans" cxnId="{38366436-41F8-7048-9EF1-6DBE72317E08}">
      <dgm:prSet/>
      <dgm:spPr/>
      <dgm:t>
        <a:bodyPr/>
        <a:lstStyle/>
        <a:p>
          <a:endParaRPr lang="en-US"/>
        </a:p>
      </dgm:t>
    </dgm:pt>
    <dgm:pt modelId="{40AAA165-08B1-C347-B927-A56ADA7586A4}" type="sibTrans" cxnId="{38366436-41F8-7048-9EF1-6DBE72317E08}">
      <dgm:prSet/>
      <dgm:spPr/>
      <dgm:t>
        <a:bodyPr/>
        <a:lstStyle/>
        <a:p>
          <a:endParaRPr lang="en-US"/>
        </a:p>
      </dgm:t>
    </dgm:pt>
    <dgm:pt modelId="{50AEA05C-64D8-4947-A454-3AB30084B34C}">
      <dgm:prSet phldrT="[Text]"/>
      <dgm:spPr>
        <a:solidFill>
          <a:srgbClr val="8585FF"/>
        </a:solidFill>
      </dgm:spPr>
      <dgm:t>
        <a:bodyPr/>
        <a:lstStyle/>
        <a:p>
          <a:r>
            <a:rPr lang="sr-Cyrl-RS" dirty="0" smtClean="0"/>
            <a:t>Г</a:t>
          </a:r>
          <a:endParaRPr lang="en-US" dirty="0"/>
        </a:p>
      </dgm:t>
    </dgm:pt>
    <dgm:pt modelId="{5490CC82-6023-0240-9A00-3D9F1BAE6428}" type="sibTrans" cxnId="{6E024774-EBE9-DD45-A17D-8E1A37F64F01}">
      <dgm:prSet/>
      <dgm:spPr/>
      <dgm:t>
        <a:bodyPr/>
        <a:lstStyle/>
        <a:p>
          <a:endParaRPr lang="en-US"/>
        </a:p>
      </dgm:t>
    </dgm:pt>
    <dgm:pt modelId="{536BDDCB-7E92-854B-A903-8C629763DA1B}" type="parTrans" cxnId="{6E024774-EBE9-DD45-A17D-8E1A37F64F01}">
      <dgm:prSet/>
      <dgm:spPr/>
      <dgm:t>
        <a:bodyPr/>
        <a:lstStyle/>
        <a:p>
          <a:endParaRPr lang="en-US"/>
        </a:p>
      </dgm:t>
    </dgm:pt>
    <dgm:pt modelId="{F2F9CC31-797C-784D-BEFC-0ED6260524B3}" type="pres">
      <dgm:prSet presAssocID="{E90219B3-B8F6-CB4F-9A15-C2E6686F3E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15965-17DF-FE47-983A-0B32F0D1B5B8}" type="pres">
      <dgm:prSet presAssocID="{AC0A6D8D-8810-DA4F-9330-D9C2A2639BAB}" presName="compNode" presStyleCnt="0"/>
      <dgm:spPr/>
    </dgm:pt>
    <dgm:pt modelId="{D0789645-828D-0841-B580-8338810C469D}" type="pres">
      <dgm:prSet presAssocID="{AC0A6D8D-8810-DA4F-9330-D9C2A2639BAB}" presName="noGeometry" presStyleCnt="0"/>
      <dgm:spPr/>
    </dgm:pt>
    <dgm:pt modelId="{8CDAADB2-8623-8C42-B9E6-A8B39C2D72F2}" type="pres">
      <dgm:prSet presAssocID="{AC0A6D8D-8810-DA4F-9330-D9C2A2639BAB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93587-F1C5-9A4A-88B8-E442DF7045AB}" type="pres">
      <dgm:prSet presAssocID="{AC0A6D8D-8810-DA4F-9330-D9C2A2639BAB}" presName="childTextHidden" presStyleLbl="bgAccFollowNode1" presStyleIdx="0" presStyleCnt="5"/>
      <dgm:spPr/>
      <dgm:t>
        <a:bodyPr/>
        <a:lstStyle/>
        <a:p>
          <a:endParaRPr lang="en-US"/>
        </a:p>
      </dgm:t>
    </dgm:pt>
    <dgm:pt modelId="{9006F0DE-5144-8F46-8506-B97E90C446CF}" type="pres">
      <dgm:prSet presAssocID="{AC0A6D8D-8810-DA4F-9330-D9C2A2639BA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3FA36-5B9E-1F45-AB8A-F6137C73A159}" type="pres">
      <dgm:prSet presAssocID="{AC0A6D8D-8810-DA4F-9330-D9C2A2639BAB}" presName="aSpace" presStyleCnt="0"/>
      <dgm:spPr/>
    </dgm:pt>
    <dgm:pt modelId="{46E4CA23-10B8-9D46-96BA-CF44EB763A72}" type="pres">
      <dgm:prSet presAssocID="{28F68EDC-126F-394A-979B-386B22523012}" presName="compNode" presStyleCnt="0"/>
      <dgm:spPr/>
    </dgm:pt>
    <dgm:pt modelId="{7E2F0113-E240-CA45-B9C7-EC1EE49D3431}" type="pres">
      <dgm:prSet presAssocID="{28F68EDC-126F-394A-979B-386B22523012}" presName="noGeometry" presStyleCnt="0"/>
      <dgm:spPr/>
    </dgm:pt>
    <dgm:pt modelId="{B74CAA0A-A74F-3F48-96A8-15B82DE0109B}" type="pres">
      <dgm:prSet presAssocID="{28F68EDC-126F-394A-979B-386B22523012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25C17-8768-854F-AC61-59CBEF815E1A}" type="pres">
      <dgm:prSet presAssocID="{28F68EDC-126F-394A-979B-386B22523012}" presName="childTextHidden" presStyleLbl="bgAccFollowNode1" presStyleIdx="1" presStyleCnt="5"/>
      <dgm:spPr/>
      <dgm:t>
        <a:bodyPr/>
        <a:lstStyle/>
        <a:p>
          <a:endParaRPr lang="en-US"/>
        </a:p>
      </dgm:t>
    </dgm:pt>
    <dgm:pt modelId="{E087DDB4-E5EE-0E4C-A278-E066B39F6E7F}" type="pres">
      <dgm:prSet presAssocID="{28F68EDC-126F-394A-979B-386B2252301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460CA-0D04-4A4B-A739-BC120707E7F0}" type="pres">
      <dgm:prSet presAssocID="{28F68EDC-126F-394A-979B-386B22523012}" presName="aSpace" presStyleCnt="0"/>
      <dgm:spPr/>
    </dgm:pt>
    <dgm:pt modelId="{22611BFB-630D-5845-973D-7D91608590B6}" type="pres">
      <dgm:prSet presAssocID="{754EC990-E03E-934E-A55C-893E0969E318}" presName="compNode" presStyleCnt="0"/>
      <dgm:spPr/>
    </dgm:pt>
    <dgm:pt modelId="{4F2D28B0-7785-7E41-9A5F-091DB913BF68}" type="pres">
      <dgm:prSet presAssocID="{754EC990-E03E-934E-A55C-893E0969E318}" presName="noGeometry" presStyleCnt="0"/>
      <dgm:spPr/>
    </dgm:pt>
    <dgm:pt modelId="{38F55E49-A9D2-6A48-95C6-F9855075FF2C}" type="pres">
      <dgm:prSet presAssocID="{754EC990-E03E-934E-A55C-893E0969E318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7557A-E0A7-A549-B120-93F7B0B453BD}" type="pres">
      <dgm:prSet presAssocID="{754EC990-E03E-934E-A55C-893E0969E318}" presName="childTextHidden" presStyleLbl="bgAccFollowNode1" presStyleIdx="2" presStyleCnt="5"/>
      <dgm:spPr/>
      <dgm:t>
        <a:bodyPr/>
        <a:lstStyle/>
        <a:p>
          <a:endParaRPr lang="en-US"/>
        </a:p>
      </dgm:t>
    </dgm:pt>
    <dgm:pt modelId="{4E933250-DAD1-D14E-8CFA-CEF204120244}" type="pres">
      <dgm:prSet presAssocID="{754EC990-E03E-934E-A55C-893E0969E31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53571-3345-F940-B228-BAB9622412D0}" type="pres">
      <dgm:prSet presAssocID="{754EC990-E03E-934E-A55C-893E0969E318}" presName="aSpace" presStyleCnt="0"/>
      <dgm:spPr/>
    </dgm:pt>
    <dgm:pt modelId="{92ACBFCB-D27E-6A4B-B079-CE0CBB0F8A47}" type="pres">
      <dgm:prSet presAssocID="{50AEA05C-64D8-4947-A454-3AB30084B34C}" presName="compNode" presStyleCnt="0"/>
      <dgm:spPr/>
    </dgm:pt>
    <dgm:pt modelId="{386A30DE-FA6B-AB40-9956-B35176B48D7D}" type="pres">
      <dgm:prSet presAssocID="{50AEA05C-64D8-4947-A454-3AB30084B34C}" presName="noGeometry" presStyleCnt="0"/>
      <dgm:spPr/>
    </dgm:pt>
    <dgm:pt modelId="{3C3AC5FB-FBB5-2943-B23C-60F26A70AC72}" type="pres">
      <dgm:prSet presAssocID="{50AEA05C-64D8-4947-A454-3AB30084B34C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0BECB-1AF7-754B-986D-514CA599D8E4}" type="pres">
      <dgm:prSet presAssocID="{50AEA05C-64D8-4947-A454-3AB30084B34C}" presName="childTextHidden" presStyleLbl="bgAccFollowNode1" presStyleIdx="3" presStyleCnt="5"/>
      <dgm:spPr/>
      <dgm:t>
        <a:bodyPr/>
        <a:lstStyle/>
        <a:p>
          <a:endParaRPr lang="en-US"/>
        </a:p>
      </dgm:t>
    </dgm:pt>
    <dgm:pt modelId="{FD50F475-01FE-0D4C-B2B7-3C7E321479A7}" type="pres">
      <dgm:prSet presAssocID="{50AEA05C-64D8-4947-A454-3AB30084B34C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CBD3B-FC1A-234B-BB85-1CD891E7146F}" type="pres">
      <dgm:prSet presAssocID="{50AEA05C-64D8-4947-A454-3AB30084B34C}" presName="aSpace" presStyleCnt="0"/>
      <dgm:spPr/>
    </dgm:pt>
    <dgm:pt modelId="{7CF38063-9D24-0D40-A2C1-E82D662BC0D1}" type="pres">
      <dgm:prSet presAssocID="{FAAB8593-B4D3-5349-9AAF-A63BBB72EE28}" presName="compNode" presStyleCnt="0"/>
      <dgm:spPr/>
    </dgm:pt>
    <dgm:pt modelId="{9F555086-6008-C743-B549-25DF16471B57}" type="pres">
      <dgm:prSet presAssocID="{FAAB8593-B4D3-5349-9AAF-A63BBB72EE28}" presName="noGeometry" presStyleCnt="0"/>
      <dgm:spPr/>
    </dgm:pt>
    <dgm:pt modelId="{A9FC4FCD-0104-954D-A2DA-3E9347746A57}" type="pres">
      <dgm:prSet presAssocID="{FAAB8593-B4D3-5349-9AAF-A63BBB72EE28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F10F4-4554-D34D-B910-9CF817353284}" type="pres">
      <dgm:prSet presAssocID="{FAAB8593-B4D3-5349-9AAF-A63BBB72EE28}" presName="childTextHidden" presStyleLbl="bgAccFollowNode1" presStyleIdx="4" presStyleCnt="5"/>
      <dgm:spPr/>
      <dgm:t>
        <a:bodyPr/>
        <a:lstStyle/>
        <a:p>
          <a:endParaRPr lang="en-US"/>
        </a:p>
      </dgm:t>
    </dgm:pt>
    <dgm:pt modelId="{C22B20C0-2E8D-F947-9BA2-45681767E52B}" type="pres">
      <dgm:prSet presAssocID="{FAAB8593-B4D3-5349-9AAF-A63BBB72EE2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D872A-8460-41BC-BB80-298EBD0E0BF6}" type="presOf" srcId="{50AEA05C-64D8-4947-A454-3AB30084B34C}" destId="{FD50F475-01FE-0D4C-B2B7-3C7E321479A7}" srcOrd="0" destOrd="0" presId="urn:microsoft.com/office/officeart/2005/8/layout/hProcess6"/>
    <dgm:cxn modelId="{40B41231-6CAD-4EA1-ABD7-995D28480DEF}" type="presOf" srcId="{03A3B556-51B1-3441-BE9D-27F7B96745FC}" destId="{8CDAADB2-8623-8C42-B9E6-A8B39C2D72F2}" srcOrd="0" destOrd="0" presId="urn:microsoft.com/office/officeart/2005/8/layout/hProcess6"/>
    <dgm:cxn modelId="{6E024774-EBE9-DD45-A17D-8E1A37F64F01}" srcId="{E90219B3-B8F6-CB4F-9A15-C2E6686F3EDB}" destId="{50AEA05C-64D8-4947-A454-3AB30084B34C}" srcOrd="3" destOrd="0" parTransId="{536BDDCB-7E92-854B-A903-8C629763DA1B}" sibTransId="{5490CC82-6023-0240-9A00-3D9F1BAE6428}"/>
    <dgm:cxn modelId="{6590C3FB-9698-4D8D-8DAF-7E0B23B72D54}" type="presOf" srcId="{21510BDB-095C-CD42-AE35-F522A13DBD4C}" destId="{6A60BECB-1AF7-754B-986D-514CA599D8E4}" srcOrd="1" destOrd="0" presId="urn:microsoft.com/office/officeart/2005/8/layout/hProcess6"/>
    <dgm:cxn modelId="{BD0367B5-6969-8241-AC21-16162712FD54}" srcId="{E90219B3-B8F6-CB4F-9A15-C2E6686F3EDB}" destId="{FAAB8593-B4D3-5349-9AAF-A63BBB72EE28}" srcOrd="4" destOrd="0" parTransId="{614D00EE-1D4C-D445-9DCC-CB33DFAC3A44}" sibTransId="{9A58F9EB-D25F-DB4D-B8BE-689C27FA055A}"/>
    <dgm:cxn modelId="{5F35D048-EFF5-4180-A969-F5CEB59F1DB8}" type="presOf" srcId="{E90219B3-B8F6-CB4F-9A15-C2E6686F3EDB}" destId="{F2F9CC31-797C-784D-BEFC-0ED6260524B3}" srcOrd="0" destOrd="0" presId="urn:microsoft.com/office/officeart/2005/8/layout/hProcess6"/>
    <dgm:cxn modelId="{5A9276DE-0914-464C-8770-D3D265138BA9}" type="presOf" srcId="{28F68EDC-126F-394A-979B-386B22523012}" destId="{E087DDB4-E5EE-0E4C-A278-E066B39F6E7F}" srcOrd="0" destOrd="0" presId="urn:microsoft.com/office/officeart/2005/8/layout/hProcess6"/>
    <dgm:cxn modelId="{5C9C7626-A49A-454C-B2CE-7A3C854AF1C9}" type="presOf" srcId="{FF65FB67-6CEC-7D49-BFB5-13C726ACA2F9}" destId="{A4CF10F4-4554-D34D-B910-9CF817353284}" srcOrd="1" destOrd="0" presId="urn:microsoft.com/office/officeart/2005/8/layout/hProcess6"/>
    <dgm:cxn modelId="{5DEE8880-04F7-45F3-8BE6-7B0C4E96816A}" type="presOf" srcId="{D2A55014-8EC6-E74C-A0F8-0D50AFDA9883}" destId="{57E7557A-E0A7-A549-B120-93F7B0B453BD}" srcOrd="1" destOrd="0" presId="urn:microsoft.com/office/officeart/2005/8/layout/hProcess6"/>
    <dgm:cxn modelId="{46130857-5ADE-4E1A-9C4B-A5E2B24C0039}" type="presOf" srcId="{FAAB8593-B4D3-5349-9AAF-A63BBB72EE28}" destId="{C22B20C0-2E8D-F947-9BA2-45681767E52B}" srcOrd="0" destOrd="0" presId="urn:microsoft.com/office/officeart/2005/8/layout/hProcess6"/>
    <dgm:cxn modelId="{60D85373-8BD4-9A46-B983-B25C332D757C}" srcId="{754EC990-E03E-934E-A55C-893E0969E318}" destId="{D2A55014-8EC6-E74C-A0F8-0D50AFDA9883}" srcOrd="0" destOrd="0" parTransId="{CC158DA0-1C07-2349-B198-46B230CF9CD8}" sibTransId="{BD57E490-9213-1549-90AE-4724B17CCE0F}"/>
    <dgm:cxn modelId="{B97C94EF-9B48-0D44-81FA-81FDC189BA23}" srcId="{28F68EDC-126F-394A-979B-386B22523012}" destId="{1944A1D5-CBF2-F24D-BFFB-96164B2C767A}" srcOrd="0" destOrd="0" parTransId="{84FAE160-9040-B24B-AC7A-5B59744E2EFC}" sibTransId="{32366F59-8AD4-324D-BE38-67CE13B2C704}"/>
    <dgm:cxn modelId="{9EDCDB76-CD6B-3048-8937-9168400A6DA4}" srcId="{50AEA05C-64D8-4947-A454-3AB30084B34C}" destId="{21510BDB-095C-CD42-AE35-F522A13DBD4C}" srcOrd="0" destOrd="0" parTransId="{8157380F-37AF-774F-B987-AF1AFF5FAC2D}" sibTransId="{F58DA03B-156A-9C47-8AB7-8CA8222EBEB1}"/>
    <dgm:cxn modelId="{876B97F8-3BE0-49E3-82FB-40F7C7B745BD}" type="presOf" srcId="{03A3B556-51B1-3441-BE9D-27F7B96745FC}" destId="{26893587-F1C5-9A4A-88B8-E442DF7045AB}" srcOrd="1" destOrd="0" presId="urn:microsoft.com/office/officeart/2005/8/layout/hProcess6"/>
    <dgm:cxn modelId="{1D7A4264-C5CA-4285-B4FB-6F53DE4C3C2C}" type="presOf" srcId="{AC0A6D8D-8810-DA4F-9330-D9C2A2639BAB}" destId="{9006F0DE-5144-8F46-8506-B97E90C446CF}" srcOrd="0" destOrd="0" presId="urn:microsoft.com/office/officeart/2005/8/layout/hProcess6"/>
    <dgm:cxn modelId="{2D5B6345-3193-4D74-9715-780A15D12FEF}" type="presOf" srcId="{FF65FB67-6CEC-7D49-BFB5-13C726ACA2F9}" destId="{A9FC4FCD-0104-954D-A2DA-3E9347746A57}" srcOrd="0" destOrd="0" presId="urn:microsoft.com/office/officeart/2005/8/layout/hProcess6"/>
    <dgm:cxn modelId="{6EFB2F3D-7154-9E45-8AE5-E5437A4D71F9}" srcId="{E90219B3-B8F6-CB4F-9A15-C2E6686F3EDB}" destId="{754EC990-E03E-934E-A55C-893E0969E318}" srcOrd="2" destOrd="0" parTransId="{4F5CA69A-2C48-E94B-981E-F551E90AFDE3}" sibTransId="{2D6698BB-D63B-DF4B-B9ED-C2056E9FB319}"/>
    <dgm:cxn modelId="{38366436-41F8-7048-9EF1-6DBE72317E08}" srcId="{FAAB8593-B4D3-5349-9AAF-A63BBB72EE28}" destId="{FF65FB67-6CEC-7D49-BFB5-13C726ACA2F9}" srcOrd="0" destOrd="0" parTransId="{A6D06874-6499-E243-BCB8-CD1E34257842}" sibTransId="{40AAA165-08B1-C347-B927-A56ADA7586A4}"/>
    <dgm:cxn modelId="{E4E1A963-4BD0-436B-944F-8648E8AC1E9D}" type="presOf" srcId="{754EC990-E03E-934E-A55C-893E0969E318}" destId="{4E933250-DAD1-D14E-8CFA-CEF204120244}" srcOrd="0" destOrd="0" presId="urn:microsoft.com/office/officeart/2005/8/layout/hProcess6"/>
    <dgm:cxn modelId="{9214AEB8-E2DA-42DD-B52D-7E3A69203A34}" type="presOf" srcId="{1944A1D5-CBF2-F24D-BFFB-96164B2C767A}" destId="{16425C17-8768-854F-AC61-59CBEF815E1A}" srcOrd="1" destOrd="0" presId="urn:microsoft.com/office/officeart/2005/8/layout/hProcess6"/>
    <dgm:cxn modelId="{0CD48FD4-5B93-45BB-9361-74C796655659}" type="presOf" srcId="{1944A1D5-CBF2-F24D-BFFB-96164B2C767A}" destId="{B74CAA0A-A74F-3F48-96A8-15B82DE0109B}" srcOrd="0" destOrd="0" presId="urn:microsoft.com/office/officeart/2005/8/layout/hProcess6"/>
    <dgm:cxn modelId="{6D9937D5-C3C7-AB41-81EA-05E144593F69}" srcId="{E90219B3-B8F6-CB4F-9A15-C2E6686F3EDB}" destId="{28F68EDC-126F-394A-979B-386B22523012}" srcOrd="1" destOrd="0" parTransId="{374593D7-6A2E-5846-BC29-F97313192F0E}" sibTransId="{DA690F3C-A650-7B43-8E6C-8EE12F109246}"/>
    <dgm:cxn modelId="{0C917D68-D2DE-9C49-831A-74F7508C311C}" srcId="{E90219B3-B8F6-CB4F-9A15-C2E6686F3EDB}" destId="{AC0A6D8D-8810-DA4F-9330-D9C2A2639BAB}" srcOrd="0" destOrd="0" parTransId="{C026EB4B-EED1-0149-AD33-17D769DBCC2B}" sibTransId="{873F022B-F20F-8843-9988-BF4A9F627F21}"/>
    <dgm:cxn modelId="{EC696E72-6F22-4BD6-A545-4DCA44A68B4F}" type="presOf" srcId="{21510BDB-095C-CD42-AE35-F522A13DBD4C}" destId="{3C3AC5FB-FBB5-2943-B23C-60F26A70AC72}" srcOrd="0" destOrd="0" presId="urn:microsoft.com/office/officeart/2005/8/layout/hProcess6"/>
    <dgm:cxn modelId="{B498BDDD-1756-C049-AD4B-A440BCD6CAA3}" srcId="{AC0A6D8D-8810-DA4F-9330-D9C2A2639BAB}" destId="{03A3B556-51B1-3441-BE9D-27F7B96745FC}" srcOrd="0" destOrd="0" parTransId="{3CC0A77E-FEBC-FC45-8D78-6BBB6E816A59}" sibTransId="{9A5C1BB4-E924-9F4C-8313-0EDC3E6BB13F}"/>
    <dgm:cxn modelId="{66383BE9-478F-44C5-B973-07CC463B329A}" type="presOf" srcId="{D2A55014-8EC6-E74C-A0F8-0D50AFDA9883}" destId="{38F55E49-A9D2-6A48-95C6-F9855075FF2C}" srcOrd="0" destOrd="0" presId="urn:microsoft.com/office/officeart/2005/8/layout/hProcess6"/>
    <dgm:cxn modelId="{0C7A36BE-3055-4635-AAA5-C77BF275A2E7}" type="presParOf" srcId="{F2F9CC31-797C-784D-BEFC-0ED6260524B3}" destId="{B0A15965-17DF-FE47-983A-0B32F0D1B5B8}" srcOrd="0" destOrd="0" presId="urn:microsoft.com/office/officeart/2005/8/layout/hProcess6"/>
    <dgm:cxn modelId="{B8005872-1F9C-4ED2-AAE0-1B32FF21A5F7}" type="presParOf" srcId="{B0A15965-17DF-FE47-983A-0B32F0D1B5B8}" destId="{D0789645-828D-0841-B580-8338810C469D}" srcOrd="0" destOrd="0" presId="urn:microsoft.com/office/officeart/2005/8/layout/hProcess6"/>
    <dgm:cxn modelId="{D6EFF88E-0238-4EB8-8667-D71007E14077}" type="presParOf" srcId="{B0A15965-17DF-FE47-983A-0B32F0D1B5B8}" destId="{8CDAADB2-8623-8C42-B9E6-A8B39C2D72F2}" srcOrd="1" destOrd="0" presId="urn:microsoft.com/office/officeart/2005/8/layout/hProcess6"/>
    <dgm:cxn modelId="{B4DB18E0-333D-4292-9B72-B68501E99533}" type="presParOf" srcId="{B0A15965-17DF-FE47-983A-0B32F0D1B5B8}" destId="{26893587-F1C5-9A4A-88B8-E442DF7045AB}" srcOrd="2" destOrd="0" presId="urn:microsoft.com/office/officeart/2005/8/layout/hProcess6"/>
    <dgm:cxn modelId="{8B19B70E-C7EB-44FB-8183-EFD130C3D7BB}" type="presParOf" srcId="{B0A15965-17DF-FE47-983A-0B32F0D1B5B8}" destId="{9006F0DE-5144-8F46-8506-B97E90C446CF}" srcOrd="3" destOrd="0" presId="urn:microsoft.com/office/officeart/2005/8/layout/hProcess6"/>
    <dgm:cxn modelId="{59F92CA5-3BF4-4F49-86D8-4943EACDB651}" type="presParOf" srcId="{F2F9CC31-797C-784D-BEFC-0ED6260524B3}" destId="{C6F3FA36-5B9E-1F45-AB8A-F6137C73A159}" srcOrd="1" destOrd="0" presId="urn:microsoft.com/office/officeart/2005/8/layout/hProcess6"/>
    <dgm:cxn modelId="{49C5CAC3-6489-497F-890C-B940123974E5}" type="presParOf" srcId="{F2F9CC31-797C-784D-BEFC-0ED6260524B3}" destId="{46E4CA23-10B8-9D46-96BA-CF44EB763A72}" srcOrd="2" destOrd="0" presId="urn:microsoft.com/office/officeart/2005/8/layout/hProcess6"/>
    <dgm:cxn modelId="{65E4608F-55B1-48D9-9096-A753ED6B1200}" type="presParOf" srcId="{46E4CA23-10B8-9D46-96BA-CF44EB763A72}" destId="{7E2F0113-E240-CA45-B9C7-EC1EE49D3431}" srcOrd="0" destOrd="0" presId="urn:microsoft.com/office/officeart/2005/8/layout/hProcess6"/>
    <dgm:cxn modelId="{5339E48E-BB10-4750-BB0E-CB081891132F}" type="presParOf" srcId="{46E4CA23-10B8-9D46-96BA-CF44EB763A72}" destId="{B74CAA0A-A74F-3F48-96A8-15B82DE0109B}" srcOrd="1" destOrd="0" presId="urn:microsoft.com/office/officeart/2005/8/layout/hProcess6"/>
    <dgm:cxn modelId="{62D21A45-1D4E-4154-91F3-5381DF66A4AC}" type="presParOf" srcId="{46E4CA23-10B8-9D46-96BA-CF44EB763A72}" destId="{16425C17-8768-854F-AC61-59CBEF815E1A}" srcOrd="2" destOrd="0" presId="urn:microsoft.com/office/officeart/2005/8/layout/hProcess6"/>
    <dgm:cxn modelId="{3F1E86B9-C249-43BA-BA63-2DB178811012}" type="presParOf" srcId="{46E4CA23-10B8-9D46-96BA-CF44EB763A72}" destId="{E087DDB4-E5EE-0E4C-A278-E066B39F6E7F}" srcOrd="3" destOrd="0" presId="urn:microsoft.com/office/officeart/2005/8/layout/hProcess6"/>
    <dgm:cxn modelId="{B458FD38-5070-4434-9892-1E4C833140B3}" type="presParOf" srcId="{F2F9CC31-797C-784D-BEFC-0ED6260524B3}" destId="{094460CA-0D04-4A4B-A739-BC120707E7F0}" srcOrd="3" destOrd="0" presId="urn:microsoft.com/office/officeart/2005/8/layout/hProcess6"/>
    <dgm:cxn modelId="{ACF3C9C9-BBFC-4D79-8BED-941C631A18BD}" type="presParOf" srcId="{F2F9CC31-797C-784D-BEFC-0ED6260524B3}" destId="{22611BFB-630D-5845-973D-7D91608590B6}" srcOrd="4" destOrd="0" presId="urn:microsoft.com/office/officeart/2005/8/layout/hProcess6"/>
    <dgm:cxn modelId="{E420BB2C-74BB-45AA-83D2-C325DA5485D1}" type="presParOf" srcId="{22611BFB-630D-5845-973D-7D91608590B6}" destId="{4F2D28B0-7785-7E41-9A5F-091DB913BF68}" srcOrd="0" destOrd="0" presId="urn:microsoft.com/office/officeart/2005/8/layout/hProcess6"/>
    <dgm:cxn modelId="{4C405462-E858-4E61-8199-14EF64B6D0DC}" type="presParOf" srcId="{22611BFB-630D-5845-973D-7D91608590B6}" destId="{38F55E49-A9D2-6A48-95C6-F9855075FF2C}" srcOrd="1" destOrd="0" presId="urn:microsoft.com/office/officeart/2005/8/layout/hProcess6"/>
    <dgm:cxn modelId="{1A196B4A-6CE1-4D51-A90D-41F2AC61EC80}" type="presParOf" srcId="{22611BFB-630D-5845-973D-7D91608590B6}" destId="{57E7557A-E0A7-A549-B120-93F7B0B453BD}" srcOrd="2" destOrd="0" presId="urn:microsoft.com/office/officeart/2005/8/layout/hProcess6"/>
    <dgm:cxn modelId="{851C9441-7CED-4322-B908-F2BD597149D0}" type="presParOf" srcId="{22611BFB-630D-5845-973D-7D91608590B6}" destId="{4E933250-DAD1-D14E-8CFA-CEF204120244}" srcOrd="3" destOrd="0" presId="urn:microsoft.com/office/officeart/2005/8/layout/hProcess6"/>
    <dgm:cxn modelId="{05CA1A58-1190-4CCD-9F83-1CD2905B89E3}" type="presParOf" srcId="{F2F9CC31-797C-784D-BEFC-0ED6260524B3}" destId="{B1E53571-3345-F940-B228-BAB9622412D0}" srcOrd="5" destOrd="0" presId="urn:microsoft.com/office/officeart/2005/8/layout/hProcess6"/>
    <dgm:cxn modelId="{FD15A2C3-01B4-472F-9C01-8B0F83D76013}" type="presParOf" srcId="{F2F9CC31-797C-784D-BEFC-0ED6260524B3}" destId="{92ACBFCB-D27E-6A4B-B079-CE0CBB0F8A47}" srcOrd="6" destOrd="0" presId="urn:microsoft.com/office/officeart/2005/8/layout/hProcess6"/>
    <dgm:cxn modelId="{CAE00D0E-D471-4FA6-BDD4-76FDA7494E2F}" type="presParOf" srcId="{92ACBFCB-D27E-6A4B-B079-CE0CBB0F8A47}" destId="{386A30DE-FA6B-AB40-9956-B35176B48D7D}" srcOrd="0" destOrd="0" presId="urn:microsoft.com/office/officeart/2005/8/layout/hProcess6"/>
    <dgm:cxn modelId="{64E50F44-544E-4805-BA59-6E992C1843C7}" type="presParOf" srcId="{92ACBFCB-D27E-6A4B-B079-CE0CBB0F8A47}" destId="{3C3AC5FB-FBB5-2943-B23C-60F26A70AC72}" srcOrd="1" destOrd="0" presId="urn:microsoft.com/office/officeart/2005/8/layout/hProcess6"/>
    <dgm:cxn modelId="{6EF857CE-B07F-40FA-9F0C-56B6A513A0DF}" type="presParOf" srcId="{92ACBFCB-D27E-6A4B-B079-CE0CBB0F8A47}" destId="{6A60BECB-1AF7-754B-986D-514CA599D8E4}" srcOrd="2" destOrd="0" presId="urn:microsoft.com/office/officeart/2005/8/layout/hProcess6"/>
    <dgm:cxn modelId="{AFD7920A-392E-4BD8-A3DA-51D3051B53CE}" type="presParOf" srcId="{92ACBFCB-D27E-6A4B-B079-CE0CBB0F8A47}" destId="{FD50F475-01FE-0D4C-B2B7-3C7E321479A7}" srcOrd="3" destOrd="0" presId="urn:microsoft.com/office/officeart/2005/8/layout/hProcess6"/>
    <dgm:cxn modelId="{95FE4DF5-612B-4F2A-B97F-F9A53529A22B}" type="presParOf" srcId="{F2F9CC31-797C-784D-BEFC-0ED6260524B3}" destId="{0D2CBD3B-FC1A-234B-BB85-1CD891E7146F}" srcOrd="7" destOrd="0" presId="urn:microsoft.com/office/officeart/2005/8/layout/hProcess6"/>
    <dgm:cxn modelId="{A91628F9-539E-400B-A471-87356468A508}" type="presParOf" srcId="{F2F9CC31-797C-784D-BEFC-0ED6260524B3}" destId="{7CF38063-9D24-0D40-A2C1-E82D662BC0D1}" srcOrd="8" destOrd="0" presId="urn:microsoft.com/office/officeart/2005/8/layout/hProcess6"/>
    <dgm:cxn modelId="{D5823D2A-9F78-4685-995F-6F0AD25C558E}" type="presParOf" srcId="{7CF38063-9D24-0D40-A2C1-E82D662BC0D1}" destId="{9F555086-6008-C743-B549-25DF16471B57}" srcOrd="0" destOrd="0" presId="urn:microsoft.com/office/officeart/2005/8/layout/hProcess6"/>
    <dgm:cxn modelId="{4BA7FC45-0975-40C4-90D5-A96A2D9B55F4}" type="presParOf" srcId="{7CF38063-9D24-0D40-A2C1-E82D662BC0D1}" destId="{A9FC4FCD-0104-954D-A2DA-3E9347746A57}" srcOrd="1" destOrd="0" presId="urn:microsoft.com/office/officeart/2005/8/layout/hProcess6"/>
    <dgm:cxn modelId="{C6D29065-243C-41BE-B3F2-FDF74CB14205}" type="presParOf" srcId="{7CF38063-9D24-0D40-A2C1-E82D662BC0D1}" destId="{A4CF10F4-4554-D34D-B910-9CF817353284}" srcOrd="2" destOrd="0" presId="urn:microsoft.com/office/officeart/2005/8/layout/hProcess6"/>
    <dgm:cxn modelId="{7751D65E-BD92-422D-A01A-5B920D6DB0D5}" type="presParOf" srcId="{7CF38063-9D24-0D40-A2C1-E82D662BC0D1}" destId="{C22B20C0-2E8D-F947-9BA2-45681767E52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09B85-2A73-4B4F-97C4-11763415E831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14F6C-93A8-B14A-8446-3BF3F12F9FA2}">
      <dgm:prSet phldrT="[Text]"/>
      <dgm:spPr>
        <a:solidFill>
          <a:srgbClr val="ACE500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A</a:t>
          </a:r>
          <a:endParaRPr lang="en-US" dirty="0">
            <a:solidFill>
              <a:srgbClr val="C00000"/>
            </a:solidFill>
          </a:endParaRPr>
        </a:p>
      </dgm:t>
    </dgm:pt>
    <dgm:pt modelId="{AC3A2B74-09D0-A244-A9D0-0B33A45E07E8}" type="parTrans" cxnId="{79EC1947-F431-D543-BDF4-F7C346E36AD2}">
      <dgm:prSet/>
      <dgm:spPr/>
      <dgm:t>
        <a:bodyPr/>
        <a:lstStyle/>
        <a:p>
          <a:endParaRPr lang="en-US"/>
        </a:p>
      </dgm:t>
    </dgm:pt>
    <dgm:pt modelId="{116DCC83-E1E1-024F-98CD-BA3240B42762}" type="sibTrans" cxnId="{79EC1947-F431-D543-BDF4-F7C346E36AD2}">
      <dgm:prSet/>
      <dgm:spPr/>
      <dgm:t>
        <a:bodyPr/>
        <a:lstStyle/>
        <a:p>
          <a:endParaRPr lang="en-US"/>
        </a:p>
      </dgm:t>
    </dgm:pt>
    <dgm:pt modelId="{5896C60E-F7A1-9C4F-ACB4-E431B5778A34}">
      <dgm:prSet phldrT="[Text]"/>
      <dgm:spPr>
        <a:solidFill>
          <a:srgbClr val="69FFFF"/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Б</a:t>
          </a:r>
          <a:endParaRPr lang="en-US" dirty="0">
            <a:solidFill>
              <a:srgbClr val="C00000"/>
            </a:solidFill>
          </a:endParaRPr>
        </a:p>
      </dgm:t>
    </dgm:pt>
    <dgm:pt modelId="{7949D87B-5E40-D64C-94E1-3AE76296AB14}" type="parTrans" cxnId="{BC7A2A80-5456-9245-92B5-4601FD0A2656}">
      <dgm:prSet/>
      <dgm:spPr/>
      <dgm:t>
        <a:bodyPr/>
        <a:lstStyle/>
        <a:p>
          <a:endParaRPr lang="en-US"/>
        </a:p>
      </dgm:t>
    </dgm:pt>
    <dgm:pt modelId="{CED3EA3F-889D-8049-BEB3-10194C96C0FD}" type="sibTrans" cxnId="{BC7A2A80-5456-9245-92B5-4601FD0A2656}">
      <dgm:prSet/>
      <dgm:spPr/>
      <dgm:t>
        <a:bodyPr/>
        <a:lstStyle/>
        <a:p>
          <a:endParaRPr lang="en-US"/>
        </a:p>
      </dgm:t>
    </dgm:pt>
    <dgm:pt modelId="{0DCE5BAB-AD97-3349-9EB8-CDD5651F3BD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В</a:t>
          </a:r>
          <a:endParaRPr lang="en-US" dirty="0">
            <a:solidFill>
              <a:srgbClr val="C00000"/>
            </a:solidFill>
          </a:endParaRPr>
        </a:p>
      </dgm:t>
    </dgm:pt>
    <dgm:pt modelId="{2B2465C5-5FA1-7047-9998-64A34DCA2407}" type="parTrans" cxnId="{F8745DB7-1636-8949-B06F-BCAFFE9982B9}">
      <dgm:prSet/>
      <dgm:spPr/>
      <dgm:t>
        <a:bodyPr/>
        <a:lstStyle/>
        <a:p>
          <a:endParaRPr lang="en-US"/>
        </a:p>
      </dgm:t>
    </dgm:pt>
    <dgm:pt modelId="{505FE9D2-F329-EE49-8119-BA658B49DD12}" type="sibTrans" cxnId="{F8745DB7-1636-8949-B06F-BCAFFE9982B9}">
      <dgm:prSet/>
      <dgm:spPr/>
      <dgm:t>
        <a:bodyPr/>
        <a:lstStyle/>
        <a:p>
          <a:endParaRPr lang="en-US"/>
        </a:p>
      </dgm:t>
    </dgm:pt>
    <dgm:pt modelId="{90F5BC4B-786F-4142-AC0E-7EA9C7BCAE4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Г</a:t>
          </a:r>
          <a:endParaRPr lang="en-US" dirty="0">
            <a:solidFill>
              <a:srgbClr val="C00000"/>
            </a:solidFill>
          </a:endParaRPr>
        </a:p>
      </dgm:t>
    </dgm:pt>
    <dgm:pt modelId="{DAC2BD85-F202-6C49-80D3-CD5C729DD522}" type="parTrans" cxnId="{18721444-0ACD-A94C-8FD2-45BAE1090F9E}">
      <dgm:prSet/>
      <dgm:spPr/>
      <dgm:t>
        <a:bodyPr/>
        <a:lstStyle/>
        <a:p>
          <a:endParaRPr lang="en-US"/>
        </a:p>
      </dgm:t>
    </dgm:pt>
    <dgm:pt modelId="{1A312564-0833-8242-91AB-1F8EFD0553C0}" type="sibTrans" cxnId="{18721444-0ACD-A94C-8FD2-45BAE1090F9E}">
      <dgm:prSet/>
      <dgm:spPr/>
      <dgm:t>
        <a:bodyPr/>
        <a:lstStyle/>
        <a:p>
          <a:endParaRPr lang="en-US"/>
        </a:p>
      </dgm:t>
    </dgm:pt>
    <dgm:pt modelId="{4B8FCB43-564B-104C-B6D4-49A8F362F165}">
      <dgm:prSet phldrT="[Text]"/>
      <dgm:spPr/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Д</a:t>
          </a:r>
          <a:endParaRPr lang="en-US" dirty="0">
            <a:solidFill>
              <a:srgbClr val="C00000"/>
            </a:solidFill>
          </a:endParaRPr>
        </a:p>
      </dgm:t>
    </dgm:pt>
    <dgm:pt modelId="{351F9D5D-274A-474A-A843-A5875B8D8A24}" type="parTrans" cxnId="{282009C8-BF70-5C47-B95C-968FB894161F}">
      <dgm:prSet/>
      <dgm:spPr/>
      <dgm:t>
        <a:bodyPr/>
        <a:lstStyle/>
        <a:p>
          <a:endParaRPr lang="en-US"/>
        </a:p>
      </dgm:t>
    </dgm:pt>
    <dgm:pt modelId="{C41F3A47-076B-C340-9985-410C12AD4A5B}" type="sibTrans" cxnId="{282009C8-BF70-5C47-B95C-968FB894161F}">
      <dgm:prSet/>
      <dgm:spPr/>
      <dgm:t>
        <a:bodyPr/>
        <a:lstStyle/>
        <a:p>
          <a:endParaRPr lang="en-US"/>
        </a:p>
      </dgm:t>
    </dgm:pt>
    <dgm:pt modelId="{44A47EEE-4DAF-1448-A0A2-5FC4931C264A}" type="pres">
      <dgm:prSet presAssocID="{EA309B85-2A73-4B4F-97C4-11763415E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E1798-656D-1549-B4DE-D38AD0A533AD}" type="pres">
      <dgm:prSet presAssocID="{55314F6C-93A8-B14A-8446-3BF3F12F9F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EEF9-CD56-194E-8AC2-223DC7ECDBD4}" type="pres">
      <dgm:prSet presAssocID="{116DCC83-E1E1-024F-98CD-BA3240B4276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3AABCCC-9477-6140-B4DB-F9319D559646}" type="pres">
      <dgm:prSet presAssocID="{116DCC83-E1E1-024F-98CD-BA3240B4276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B68056F-8F6D-BB42-9D66-3B9F6F5BC268}" type="pres">
      <dgm:prSet presAssocID="{5896C60E-F7A1-9C4F-ACB4-E431B5778A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C3034-A359-F647-9881-0FE8049AED15}" type="pres">
      <dgm:prSet presAssocID="{CED3EA3F-889D-8049-BEB3-10194C96C0F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6792F17-A744-5646-9871-82ECB0AB716F}" type="pres">
      <dgm:prSet presAssocID="{CED3EA3F-889D-8049-BEB3-10194C96C0F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54C0EAE-E7E4-5D44-9240-64E7332520BC}" type="pres">
      <dgm:prSet presAssocID="{0DCE5BAB-AD97-3349-9EB8-CDD5651F3B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2D764-CE1A-0043-B8EC-902FEA7C9776}" type="pres">
      <dgm:prSet presAssocID="{505FE9D2-F329-EE49-8119-BA658B49DD1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82DF026-FC6A-224C-99CA-53EB098CE12F}" type="pres">
      <dgm:prSet presAssocID="{505FE9D2-F329-EE49-8119-BA658B49DD1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F1930E7-E114-1B48-A49E-E4E70AD81F56}" type="pres">
      <dgm:prSet presAssocID="{90F5BC4B-786F-4142-AC0E-7EA9C7BCAE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910E6-062F-7C4D-93F1-7081AD9CD453}" type="pres">
      <dgm:prSet presAssocID="{1A312564-0833-8242-91AB-1F8EFD0553C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9D40415-1356-AA40-A810-0AA9B55E567B}" type="pres">
      <dgm:prSet presAssocID="{1A312564-0833-8242-91AB-1F8EFD0553C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A7C31D-A827-4D40-8DCA-5D65276B545E}" type="pres">
      <dgm:prSet presAssocID="{4B8FCB43-564B-104C-B6D4-49A8F362F1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D588-E25A-274C-9857-FB449CAE9D92}" type="pres">
      <dgm:prSet presAssocID="{C41F3A47-076B-C340-9985-410C12AD4A5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9FB5C5A-5D25-4048-BF3A-BBD925932BDC}" type="pres">
      <dgm:prSet presAssocID="{C41F3A47-076B-C340-9985-410C12AD4A5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4FA5133-7884-4EA2-8B4C-66131602C6B3}" type="presOf" srcId="{EA309B85-2A73-4B4F-97C4-11763415E831}" destId="{44A47EEE-4DAF-1448-A0A2-5FC4931C264A}" srcOrd="0" destOrd="0" presId="urn:microsoft.com/office/officeart/2005/8/layout/cycle2"/>
    <dgm:cxn modelId="{C6F6769B-A1F7-4DCF-AC44-C09A584C94AE}" type="presOf" srcId="{C41F3A47-076B-C340-9985-410C12AD4A5B}" destId="{66EDD588-E25A-274C-9857-FB449CAE9D92}" srcOrd="0" destOrd="0" presId="urn:microsoft.com/office/officeart/2005/8/layout/cycle2"/>
    <dgm:cxn modelId="{8633A70B-BF5D-4C7A-AC8F-3F440E105FA9}" type="presOf" srcId="{505FE9D2-F329-EE49-8119-BA658B49DD12}" destId="{90F2D764-CE1A-0043-B8EC-902FEA7C9776}" srcOrd="0" destOrd="0" presId="urn:microsoft.com/office/officeart/2005/8/layout/cycle2"/>
    <dgm:cxn modelId="{82CB5DAA-FB80-44E8-BD44-DAC363536236}" type="presOf" srcId="{CED3EA3F-889D-8049-BEB3-10194C96C0FD}" destId="{76792F17-A744-5646-9871-82ECB0AB716F}" srcOrd="1" destOrd="0" presId="urn:microsoft.com/office/officeart/2005/8/layout/cycle2"/>
    <dgm:cxn modelId="{04A559FD-252E-4C2F-9F56-F35DB1403B5B}" type="presOf" srcId="{1A312564-0833-8242-91AB-1F8EFD0553C0}" destId="{09D40415-1356-AA40-A810-0AA9B55E567B}" srcOrd="1" destOrd="0" presId="urn:microsoft.com/office/officeart/2005/8/layout/cycle2"/>
    <dgm:cxn modelId="{223A76F8-89E6-4992-A794-23074703A2C7}" type="presOf" srcId="{116DCC83-E1E1-024F-98CD-BA3240B42762}" destId="{A80DEEF9-CD56-194E-8AC2-223DC7ECDBD4}" srcOrd="0" destOrd="0" presId="urn:microsoft.com/office/officeart/2005/8/layout/cycle2"/>
    <dgm:cxn modelId="{BC7A2A80-5456-9245-92B5-4601FD0A2656}" srcId="{EA309B85-2A73-4B4F-97C4-11763415E831}" destId="{5896C60E-F7A1-9C4F-ACB4-E431B5778A34}" srcOrd="1" destOrd="0" parTransId="{7949D87B-5E40-D64C-94E1-3AE76296AB14}" sibTransId="{CED3EA3F-889D-8049-BEB3-10194C96C0FD}"/>
    <dgm:cxn modelId="{12D0915E-2688-4BBE-B5F9-93F0106B50E9}" type="presOf" srcId="{5896C60E-F7A1-9C4F-ACB4-E431B5778A34}" destId="{FB68056F-8F6D-BB42-9D66-3B9F6F5BC268}" srcOrd="0" destOrd="0" presId="urn:microsoft.com/office/officeart/2005/8/layout/cycle2"/>
    <dgm:cxn modelId="{99A15B5E-D701-4201-A81F-B2EC90E359A2}" type="presOf" srcId="{505FE9D2-F329-EE49-8119-BA658B49DD12}" destId="{C82DF026-FC6A-224C-99CA-53EB098CE12F}" srcOrd="1" destOrd="0" presId="urn:microsoft.com/office/officeart/2005/8/layout/cycle2"/>
    <dgm:cxn modelId="{029BE3AE-2382-479A-90F0-F4AE4222829F}" type="presOf" srcId="{C41F3A47-076B-C340-9985-410C12AD4A5B}" destId="{29FB5C5A-5D25-4048-BF3A-BBD925932BDC}" srcOrd="1" destOrd="0" presId="urn:microsoft.com/office/officeart/2005/8/layout/cycle2"/>
    <dgm:cxn modelId="{F8745DB7-1636-8949-B06F-BCAFFE9982B9}" srcId="{EA309B85-2A73-4B4F-97C4-11763415E831}" destId="{0DCE5BAB-AD97-3349-9EB8-CDD5651F3BDF}" srcOrd="2" destOrd="0" parTransId="{2B2465C5-5FA1-7047-9998-64A34DCA2407}" sibTransId="{505FE9D2-F329-EE49-8119-BA658B49DD12}"/>
    <dgm:cxn modelId="{11B03A85-24F5-4D47-B6FE-261E10657DF6}" type="presOf" srcId="{55314F6C-93A8-B14A-8446-3BF3F12F9FA2}" destId="{E25E1798-656D-1549-B4DE-D38AD0A533AD}" srcOrd="0" destOrd="0" presId="urn:microsoft.com/office/officeart/2005/8/layout/cycle2"/>
    <dgm:cxn modelId="{986B4E9E-9881-4190-A413-345437EDC2B8}" type="presOf" srcId="{90F5BC4B-786F-4142-AC0E-7EA9C7BCAE4E}" destId="{DF1930E7-E114-1B48-A49E-E4E70AD81F56}" srcOrd="0" destOrd="0" presId="urn:microsoft.com/office/officeart/2005/8/layout/cycle2"/>
    <dgm:cxn modelId="{282009C8-BF70-5C47-B95C-968FB894161F}" srcId="{EA309B85-2A73-4B4F-97C4-11763415E831}" destId="{4B8FCB43-564B-104C-B6D4-49A8F362F165}" srcOrd="4" destOrd="0" parTransId="{351F9D5D-274A-474A-A843-A5875B8D8A24}" sibTransId="{C41F3A47-076B-C340-9985-410C12AD4A5B}"/>
    <dgm:cxn modelId="{18721444-0ACD-A94C-8FD2-45BAE1090F9E}" srcId="{EA309B85-2A73-4B4F-97C4-11763415E831}" destId="{90F5BC4B-786F-4142-AC0E-7EA9C7BCAE4E}" srcOrd="3" destOrd="0" parTransId="{DAC2BD85-F202-6C49-80D3-CD5C729DD522}" sibTransId="{1A312564-0833-8242-91AB-1F8EFD0553C0}"/>
    <dgm:cxn modelId="{805ED5F9-2139-405B-A9A2-8466C050B371}" type="presOf" srcId="{CED3EA3F-889D-8049-BEB3-10194C96C0FD}" destId="{8A2C3034-A359-F647-9881-0FE8049AED15}" srcOrd="0" destOrd="0" presId="urn:microsoft.com/office/officeart/2005/8/layout/cycle2"/>
    <dgm:cxn modelId="{072E3A99-18C0-4688-8C59-023C68C213E3}" type="presOf" srcId="{4B8FCB43-564B-104C-B6D4-49A8F362F165}" destId="{53A7C31D-A827-4D40-8DCA-5D65276B545E}" srcOrd="0" destOrd="0" presId="urn:microsoft.com/office/officeart/2005/8/layout/cycle2"/>
    <dgm:cxn modelId="{E305CE8B-C98F-42B9-88E3-382AF9579C83}" type="presOf" srcId="{0DCE5BAB-AD97-3349-9EB8-CDD5651F3BDF}" destId="{E54C0EAE-E7E4-5D44-9240-64E7332520BC}" srcOrd="0" destOrd="0" presId="urn:microsoft.com/office/officeart/2005/8/layout/cycle2"/>
    <dgm:cxn modelId="{54D94FD7-DD0B-4BCB-AA99-5E4715B9D095}" type="presOf" srcId="{1A312564-0833-8242-91AB-1F8EFD0553C0}" destId="{D43910E6-062F-7C4D-93F1-7081AD9CD453}" srcOrd="0" destOrd="0" presId="urn:microsoft.com/office/officeart/2005/8/layout/cycle2"/>
    <dgm:cxn modelId="{79EC1947-F431-D543-BDF4-F7C346E36AD2}" srcId="{EA309B85-2A73-4B4F-97C4-11763415E831}" destId="{55314F6C-93A8-B14A-8446-3BF3F12F9FA2}" srcOrd="0" destOrd="0" parTransId="{AC3A2B74-09D0-A244-A9D0-0B33A45E07E8}" sibTransId="{116DCC83-E1E1-024F-98CD-BA3240B42762}"/>
    <dgm:cxn modelId="{235FE996-F2D3-4B19-A8C9-DB992840A31A}" type="presOf" srcId="{116DCC83-E1E1-024F-98CD-BA3240B42762}" destId="{73AABCCC-9477-6140-B4DB-F9319D559646}" srcOrd="1" destOrd="0" presId="urn:microsoft.com/office/officeart/2005/8/layout/cycle2"/>
    <dgm:cxn modelId="{5DCA4F41-9D13-4AB1-BDBA-C79925F612AA}" type="presParOf" srcId="{44A47EEE-4DAF-1448-A0A2-5FC4931C264A}" destId="{E25E1798-656D-1549-B4DE-D38AD0A533AD}" srcOrd="0" destOrd="0" presId="urn:microsoft.com/office/officeart/2005/8/layout/cycle2"/>
    <dgm:cxn modelId="{3E9FD1AD-F141-4738-9B7A-E42E8F42F72F}" type="presParOf" srcId="{44A47EEE-4DAF-1448-A0A2-5FC4931C264A}" destId="{A80DEEF9-CD56-194E-8AC2-223DC7ECDBD4}" srcOrd="1" destOrd="0" presId="urn:microsoft.com/office/officeart/2005/8/layout/cycle2"/>
    <dgm:cxn modelId="{0BD4AFF5-2CE4-4134-BD4F-FA85B74BF8CE}" type="presParOf" srcId="{A80DEEF9-CD56-194E-8AC2-223DC7ECDBD4}" destId="{73AABCCC-9477-6140-B4DB-F9319D559646}" srcOrd="0" destOrd="0" presId="urn:microsoft.com/office/officeart/2005/8/layout/cycle2"/>
    <dgm:cxn modelId="{AEB1403B-ECDC-4846-B90A-C038DB56BFBB}" type="presParOf" srcId="{44A47EEE-4DAF-1448-A0A2-5FC4931C264A}" destId="{FB68056F-8F6D-BB42-9D66-3B9F6F5BC268}" srcOrd="2" destOrd="0" presId="urn:microsoft.com/office/officeart/2005/8/layout/cycle2"/>
    <dgm:cxn modelId="{A1FB9735-C226-4C27-BE02-CDA158412E67}" type="presParOf" srcId="{44A47EEE-4DAF-1448-A0A2-5FC4931C264A}" destId="{8A2C3034-A359-F647-9881-0FE8049AED15}" srcOrd="3" destOrd="0" presId="urn:microsoft.com/office/officeart/2005/8/layout/cycle2"/>
    <dgm:cxn modelId="{8CFB7F5F-4DF0-4DE4-9812-FC44994BA2AE}" type="presParOf" srcId="{8A2C3034-A359-F647-9881-0FE8049AED15}" destId="{76792F17-A744-5646-9871-82ECB0AB716F}" srcOrd="0" destOrd="0" presId="urn:microsoft.com/office/officeart/2005/8/layout/cycle2"/>
    <dgm:cxn modelId="{836A6853-081A-4E8B-B35B-4433E7CF7BCE}" type="presParOf" srcId="{44A47EEE-4DAF-1448-A0A2-5FC4931C264A}" destId="{E54C0EAE-E7E4-5D44-9240-64E7332520BC}" srcOrd="4" destOrd="0" presId="urn:microsoft.com/office/officeart/2005/8/layout/cycle2"/>
    <dgm:cxn modelId="{AEA4A4EF-62F7-485A-A786-47C3A4433A48}" type="presParOf" srcId="{44A47EEE-4DAF-1448-A0A2-5FC4931C264A}" destId="{90F2D764-CE1A-0043-B8EC-902FEA7C9776}" srcOrd="5" destOrd="0" presId="urn:microsoft.com/office/officeart/2005/8/layout/cycle2"/>
    <dgm:cxn modelId="{FC00F8D0-ED93-49CD-A99C-65C9989A700B}" type="presParOf" srcId="{90F2D764-CE1A-0043-B8EC-902FEA7C9776}" destId="{C82DF026-FC6A-224C-99CA-53EB098CE12F}" srcOrd="0" destOrd="0" presId="urn:microsoft.com/office/officeart/2005/8/layout/cycle2"/>
    <dgm:cxn modelId="{E06F6753-AF40-48CB-A343-FDAD3AF0C32A}" type="presParOf" srcId="{44A47EEE-4DAF-1448-A0A2-5FC4931C264A}" destId="{DF1930E7-E114-1B48-A49E-E4E70AD81F56}" srcOrd="6" destOrd="0" presId="urn:microsoft.com/office/officeart/2005/8/layout/cycle2"/>
    <dgm:cxn modelId="{160B467F-CFBE-49C6-BDA5-AC9BEB7FBB32}" type="presParOf" srcId="{44A47EEE-4DAF-1448-A0A2-5FC4931C264A}" destId="{D43910E6-062F-7C4D-93F1-7081AD9CD453}" srcOrd="7" destOrd="0" presId="urn:microsoft.com/office/officeart/2005/8/layout/cycle2"/>
    <dgm:cxn modelId="{21998CD5-C8C1-4491-9632-DA6E4DF6131F}" type="presParOf" srcId="{D43910E6-062F-7C4D-93F1-7081AD9CD453}" destId="{09D40415-1356-AA40-A810-0AA9B55E567B}" srcOrd="0" destOrd="0" presId="urn:microsoft.com/office/officeart/2005/8/layout/cycle2"/>
    <dgm:cxn modelId="{62356AA4-C675-49D9-87D9-CFF3A02CE537}" type="presParOf" srcId="{44A47EEE-4DAF-1448-A0A2-5FC4931C264A}" destId="{53A7C31D-A827-4D40-8DCA-5D65276B545E}" srcOrd="8" destOrd="0" presId="urn:microsoft.com/office/officeart/2005/8/layout/cycle2"/>
    <dgm:cxn modelId="{59DCB615-F4EF-4E62-8D2F-E5E24A42A718}" type="presParOf" srcId="{44A47EEE-4DAF-1448-A0A2-5FC4931C264A}" destId="{66EDD588-E25A-274C-9857-FB449CAE9D92}" srcOrd="9" destOrd="0" presId="urn:microsoft.com/office/officeart/2005/8/layout/cycle2"/>
    <dgm:cxn modelId="{4D458476-8CE3-4987-A872-F131ACDC5ADA}" type="presParOf" srcId="{66EDD588-E25A-274C-9857-FB449CAE9D92}" destId="{29FB5C5A-5D25-4048-BF3A-BBD925932B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E73CF-E012-504D-A46B-98CCD5B4EE6A}" type="doc">
      <dgm:prSet loTypeId="urn:microsoft.com/office/officeart/2005/8/layout/chart3" loCatId="relationship" qsTypeId="urn:microsoft.com/office/officeart/2005/8/quickstyle/simple4" qsCatId="simple" csTypeId="urn:microsoft.com/office/officeart/2005/8/colors/accent1_2" csCatId="accent1" phldr="1"/>
      <dgm:spPr/>
    </dgm:pt>
    <dgm:pt modelId="{AC4AB5F0-BB21-4D43-A303-73B85A28CE56}">
      <dgm:prSet phldrT="[Text]"/>
      <dgm:spPr>
        <a:solidFill>
          <a:srgbClr val="CCFF33"/>
        </a:solidFill>
      </dgm:spPr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A</a:t>
          </a:r>
          <a:endParaRPr lang="en-US" dirty="0">
            <a:solidFill>
              <a:srgbClr val="C00000"/>
            </a:solidFill>
          </a:endParaRPr>
        </a:p>
      </dgm:t>
    </dgm:pt>
    <dgm:pt modelId="{B2AE5010-B95B-9148-8F97-0B47E2DCCF5D}" type="parTrans" cxnId="{4E92B9F7-D403-C140-ABE9-B171FEC2942A}">
      <dgm:prSet/>
      <dgm:spPr/>
      <dgm:t>
        <a:bodyPr/>
        <a:lstStyle/>
        <a:p>
          <a:endParaRPr lang="en-US"/>
        </a:p>
      </dgm:t>
    </dgm:pt>
    <dgm:pt modelId="{288B690B-D5B1-CE4C-BD46-B18EB559A36F}" type="sibTrans" cxnId="{4E92B9F7-D403-C140-ABE9-B171FEC2942A}">
      <dgm:prSet/>
      <dgm:spPr/>
      <dgm:t>
        <a:bodyPr/>
        <a:lstStyle/>
        <a:p>
          <a:endParaRPr lang="en-US"/>
        </a:p>
      </dgm:t>
    </dgm:pt>
    <dgm:pt modelId="{B5CEF0E8-0599-1246-9E25-D64807E1A57B}">
      <dgm:prSet phldrT="[Text]"/>
      <dgm:spPr>
        <a:solidFill>
          <a:srgbClr val="69FFFF"/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Б</a:t>
          </a:r>
          <a:endParaRPr lang="en-US" dirty="0">
            <a:solidFill>
              <a:srgbClr val="C00000"/>
            </a:solidFill>
          </a:endParaRPr>
        </a:p>
      </dgm:t>
    </dgm:pt>
    <dgm:pt modelId="{EB25B481-82B7-6B41-8C30-E5F74716EA08}" type="parTrans" cxnId="{8077F697-927B-B24E-9686-1E05C106EFD5}">
      <dgm:prSet/>
      <dgm:spPr/>
      <dgm:t>
        <a:bodyPr/>
        <a:lstStyle/>
        <a:p>
          <a:endParaRPr lang="en-US"/>
        </a:p>
      </dgm:t>
    </dgm:pt>
    <dgm:pt modelId="{C5B0CD0A-5B81-774F-9E1E-75789728BB0C}" type="sibTrans" cxnId="{8077F697-927B-B24E-9686-1E05C106EFD5}">
      <dgm:prSet/>
      <dgm:spPr/>
      <dgm:t>
        <a:bodyPr/>
        <a:lstStyle/>
        <a:p>
          <a:endParaRPr lang="en-US"/>
        </a:p>
      </dgm:t>
    </dgm:pt>
    <dgm:pt modelId="{7322DB9F-F6F7-4747-AFCC-40924AD36E23}">
      <dgm:prSet phldrT="[Text]"/>
      <dgm:spPr>
        <a:solidFill>
          <a:srgbClr val="FF85FF"/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В</a:t>
          </a:r>
          <a:endParaRPr lang="en-US" dirty="0">
            <a:solidFill>
              <a:srgbClr val="C00000"/>
            </a:solidFill>
          </a:endParaRPr>
        </a:p>
      </dgm:t>
    </dgm:pt>
    <dgm:pt modelId="{E083B184-A78F-5243-979F-BD2DBF659E90}" type="parTrans" cxnId="{EC133726-2E79-C845-8C2D-8DBAD691F3FE}">
      <dgm:prSet/>
      <dgm:spPr/>
      <dgm:t>
        <a:bodyPr/>
        <a:lstStyle/>
        <a:p>
          <a:endParaRPr lang="en-US"/>
        </a:p>
      </dgm:t>
    </dgm:pt>
    <dgm:pt modelId="{D20B215B-8303-E142-9F3F-3645E4457919}" type="sibTrans" cxnId="{EC133726-2E79-C845-8C2D-8DBAD691F3FE}">
      <dgm:prSet/>
      <dgm:spPr/>
      <dgm:t>
        <a:bodyPr/>
        <a:lstStyle/>
        <a:p>
          <a:endParaRPr lang="en-US"/>
        </a:p>
      </dgm:t>
    </dgm:pt>
    <dgm:pt modelId="{1727D44D-F6B7-CE40-AA08-969AFF42C77C}">
      <dgm:prSet phldrT="[Text]"/>
      <dgm:spPr>
        <a:solidFill>
          <a:srgbClr val="C285FF"/>
        </a:solidFill>
      </dgm:spPr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Г</a:t>
          </a:r>
          <a:endParaRPr lang="en-US" dirty="0">
            <a:solidFill>
              <a:srgbClr val="C00000"/>
            </a:solidFill>
          </a:endParaRPr>
        </a:p>
      </dgm:t>
    </dgm:pt>
    <dgm:pt modelId="{D531006E-5DAB-AC41-BA86-7CBE03050345}" type="parTrans" cxnId="{4A2B1C7A-19A5-1748-A2C6-F81171C3D665}">
      <dgm:prSet/>
      <dgm:spPr/>
      <dgm:t>
        <a:bodyPr/>
        <a:lstStyle/>
        <a:p>
          <a:endParaRPr lang="en-US"/>
        </a:p>
      </dgm:t>
    </dgm:pt>
    <dgm:pt modelId="{13370DB2-EF23-0D45-855D-D06DF3255C7E}" type="sibTrans" cxnId="{4A2B1C7A-19A5-1748-A2C6-F81171C3D665}">
      <dgm:prSet/>
      <dgm:spPr/>
      <dgm:t>
        <a:bodyPr/>
        <a:lstStyle/>
        <a:p>
          <a:endParaRPr lang="en-US"/>
        </a:p>
      </dgm:t>
    </dgm:pt>
    <dgm:pt modelId="{FD041A86-2B7A-5740-97A6-7F50EA3AD191}">
      <dgm:prSet phldrT="[Text]"/>
      <dgm:spPr/>
      <dgm:t>
        <a:bodyPr/>
        <a:lstStyle/>
        <a:p>
          <a:r>
            <a:rPr lang="sr-Cyrl-RS" dirty="0" smtClean="0">
              <a:solidFill>
                <a:srgbClr val="C00000"/>
              </a:solidFill>
            </a:rPr>
            <a:t>Д</a:t>
          </a:r>
          <a:endParaRPr lang="en-US" dirty="0">
            <a:solidFill>
              <a:srgbClr val="C00000"/>
            </a:solidFill>
          </a:endParaRPr>
        </a:p>
      </dgm:t>
    </dgm:pt>
    <dgm:pt modelId="{15C9C6D1-2B88-4649-B52F-F0D738C25CEB}" type="parTrans" cxnId="{5923153B-CDA3-8C4F-A23C-5E5879E56B27}">
      <dgm:prSet/>
      <dgm:spPr/>
      <dgm:t>
        <a:bodyPr/>
        <a:lstStyle/>
        <a:p>
          <a:endParaRPr lang="en-US"/>
        </a:p>
      </dgm:t>
    </dgm:pt>
    <dgm:pt modelId="{951C3E79-6FE4-6E43-AEDF-1135D1ECB886}" type="sibTrans" cxnId="{5923153B-CDA3-8C4F-A23C-5E5879E56B27}">
      <dgm:prSet/>
      <dgm:spPr/>
      <dgm:t>
        <a:bodyPr/>
        <a:lstStyle/>
        <a:p>
          <a:endParaRPr lang="en-US"/>
        </a:p>
      </dgm:t>
    </dgm:pt>
    <dgm:pt modelId="{B87C4D28-505B-124F-A34A-2FEF5062CBF2}" type="pres">
      <dgm:prSet presAssocID="{FB9E73CF-E012-504D-A46B-98CCD5B4EE6A}" presName="compositeShape" presStyleCnt="0">
        <dgm:presLayoutVars>
          <dgm:chMax val="7"/>
          <dgm:dir/>
          <dgm:resizeHandles val="exact"/>
        </dgm:presLayoutVars>
      </dgm:prSet>
      <dgm:spPr/>
    </dgm:pt>
    <dgm:pt modelId="{3DB33255-285E-D949-A91F-0109440DBC58}" type="pres">
      <dgm:prSet presAssocID="{FB9E73CF-E012-504D-A46B-98CCD5B4EE6A}" presName="wedge1" presStyleLbl="node1" presStyleIdx="0" presStyleCnt="5"/>
      <dgm:spPr/>
      <dgm:t>
        <a:bodyPr/>
        <a:lstStyle/>
        <a:p>
          <a:endParaRPr lang="en-US"/>
        </a:p>
      </dgm:t>
    </dgm:pt>
    <dgm:pt modelId="{FAA072A2-D4F8-DA4C-B384-B65F0D052BDB}" type="pres">
      <dgm:prSet presAssocID="{FB9E73CF-E012-504D-A46B-98CCD5B4EE6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6EC9-3CB4-DA4B-82B8-51DBDED52D99}" type="pres">
      <dgm:prSet presAssocID="{FB9E73CF-E012-504D-A46B-98CCD5B4EE6A}" presName="wedge2" presStyleLbl="node1" presStyleIdx="1" presStyleCnt="5" custLinFactNeighborX="10100" custLinFactNeighborY="-853"/>
      <dgm:spPr/>
      <dgm:t>
        <a:bodyPr/>
        <a:lstStyle/>
        <a:p>
          <a:endParaRPr lang="en-US"/>
        </a:p>
      </dgm:t>
    </dgm:pt>
    <dgm:pt modelId="{539E6A65-25E7-B646-9768-B5D34103B5A4}" type="pres">
      <dgm:prSet presAssocID="{FB9E73CF-E012-504D-A46B-98CCD5B4EE6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2152A-0D86-A941-993F-CC200EF6FEC7}" type="pres">
      <dgm:prSet presAssocID="{FB9E73CF-E012-504D-A46B-98CCD5B4EE6A}" presName="wedge3" presStyleLbl="node1" presStyleIdx="2" presStyleCnt="5"/>
      <dgm:spPr/>
      <dgm:t>
        <a:bodyPr/>
        <a:lstStyle/>
        <a:p>
          <a:endParaRPr lang="en-US"/>
        </a:p>
      </dgm:t>
    </dgm:pt>
    <dgm:pt modelId="{3D1D1F83-4AA7-5F43-806C-748EDD601ED0}" type="pres">
      <dgm:prSet presAssocID="{FB9E73CF-E012-504D-A46B-98CCD5B4EE6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32AF-7EB8-1647-B175-2C4F565CCFDA}" type="pres">
      <dgm:prSet presAssocID="{FB9E73CF-E012-504D-A46B-98CCD5B4EE6A}" presName="wedge4" presStyleLbl="node1" presStyleIdx="3" presStyleCnt="5"/>
      <dgm:spPr/>
      <dgm:t>
        <a:bodyPr/>
        <a:lstStyle/>
        <a:p>
          <a:endParaRPr lang="en-US"/>
        </a:p>
      </dgm:t>
    </dgm:pt>
    <dgm:pt modelId="{67DDF567-D7C6-524E-B9E8-0481EB17A098}" type="pres">
      <dgm:prSet presAssocID="{FB9E73CF-E012-504D-A46B-98CCD5B4EE6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B7E0-8929-5544-A5B6-70E32DFBC1EA}" type="pres">
      <dgm:prSet presAssocID="{FB9E73CF-E012-504D-A46B-98CCD5B4EE6A}" presName="wedge5" presStyleLbl="node1" presStyleIdx="4" presStyleCnt="5"/>
      <dgm:spPr/>
      <dgm:t>
        <a:bodyPr/>
        <a:lstStyle/>
        <a:p>
          <a:endParaRPr lang="en-US"/>
        </a:p>
      </dgm:t>
    </dgm:pt>
    <dgm:pt modelId="{C7210D03-7435-1B43-89F2-8AB5453357EF}" type="pres">
      <dgm:prSet presAssocID="{FB9E73CF-E012-504D-A46B-98CCD5B4EE6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AFEE07-9FEA-4FD3-B714-434759851842}" type="presOf" srcId="{7322DB9F-F6F7-4747-AFCC-40924AD36E23}" destId="{32B2152A-0D86-A941-993F-CC200EF6FEC7}" srcOrd="0" destOrd="0" presId="urn:microsoft.com/office/officeart/2005/8/layout/chart3"/>
    <dgm:cxn modelId="{648B2906-1E42-4BD3-999E-FA114F4E9218}" type="presOf" srcId="{FD041A86-2B7A-5740-97A6-7F50EA3AD191}" destId="{1EDEB7E0-8929-5544-A5B6-70E32DFBC1EA}" srcOrd="0" destOrd="0" presId="urn:microsoft.com/office/officeart/2005/8/layout/chart3"/>
    <dgm:cxn modelId="{DF6384BE-37B9-4574-B31F-3C2ADE48E89B}" type="presOf" srcId="{AC4AB5F0-BB21-4D43-A303-73B85A28CE56}" destId="{3DB33255-285E-D949-A91F-0109440DBC58}" srcOrd="0" destOrd="0" presId="urn:microsoft.com/office/officeart/2005/8/layout/chart3"/>
    <dgm:cxn modelId="{DD6B4F34-6DF1-42F8-9178-EA2E3320732E}" type="presOf" srcId="{FD041A86-2B7A-5740-97A6-7F50EA3AD191}" destId="{C7210D03-7435-1B43-89F2-8AB5453357EF}" srcOrd="1" destOrd="0" presId="urn:microsoft.com/office/officeart/2005/8/layout/chart3"/>
    <dgm:cxn modelId="{EC133726-2E79-C845-8C2D-8DBAD691F3FE}" srcId="{FB9E73CF-E012-504D-A46B-98CCD5B4EE6A}" destId="{7322DB9F-F6F7-4747-AFCC-40924AD36E23}" srcOrd="2" destOrd="0" parTransId="{E083B184-A78F-5243-979F-BD2DBF659E90}" sibTransId="{D20B215B-8303-E142-9F3F-3645E4457919}"/>
    <dgm:cxn modelId="{436D2F7A-D57E-41DE-A724-6B167B151C3A}" type="presOf" srcId="{1727D44D-F6B7-CE40-AA08-969AFF42C77C}" destId="{811E32AF-7EB8-1647-B175-2C4F565CCFDA}" srcOrd="0" destOrd="0" presId="urn:microsoft.com/office/officeart/2005/8/layout/chart3"/>
    <dgm:cxn modelId="{8077F697-927B-B24E-9686-1E05C106EFD5}" srcId="{FB9E73CF-E012-504D-A46B-98CCD5B4EE6A}" destId="{B5CEF0E8-0599-1246-9E25-D64807E1A57B}" srcOrd="1" destOrd="0" parTransId="{EB25B481-82B7-6B41-8C30-E5F74716EA08}" sibTransId="{C5B0CD0A-5B81-774F-9E1E-75789728BB0C}"/>
    <dgm:cxn modelId="{4A2B1C7A-19A5-1748-A2C6-F81171C3D665}" srcId="{FB9E73CF-E012-504D-A46B-98CCD5B4EE6A}" destId="{1727D44D-F6B7-CE40-AA08-969AFF42C77C}" srcOrd="3" destOrd="0" parTransId="{D531006E-5DAB-AC41-BA86-7CBE03050345}" sibTransId="{13370DB2-EF23-0D45-855D-D06DF3255C7E}"/>
    <dgm:cxn modelId="{96A1616D-BF72-4DE7-9F43-164C8B560C3E}" type="presOf" srcId="{B5CEF0E8-0599-1246-9E25-D64807E1A57B}" destId="{E7356EC9-3CB4-DA4B-82B8-51DBDED52D99}" srcOrd="0" destOrd="0" presId="urn:microsoft.com/office/officeart/2005/8/layout/chart3"/>
    <dgm:cxn modelId="{4E92B9F7-D403-C140-ABE9-B171FEC2942A}" srcId="{FB9E73CF-E012-504D-A46B-98CCD5B4EE6A}" destId="{AC4AB5F0-BB21-4D43-A303-73B85A28CE56}" srcOrd="0" destOrd="0" parTransId="{B2AE5010-B95B-9148-8F97-0B47E2DCCF5D}" sibTransId="{288B690B-D5B1-CE4C-BD46-B18EB559A36F}"/>
    <dgm:cxn modelId="{E5A61ED0-1F46-4536-8A05-B4310B93345E}" type="presOf" srcId="{AC4AB5F0-BB21-4D43-A303-73B85A28CE56}" destId="{FAA072A2-D4F8-DA4C-B384-B65F0D052BDB}" srcOrd="1" destOrd="0" presId="urn:microsoft.com/office/officeart/2005/8/layout/chart3"/>
    <dgm:cxn modelId="{842DC462-2B28-490F-BFA5-256A9509C3E5}" type="presOf" srcId="{1727D44D-F6B7-CE40-AA08-969AFF42C77C}" destId="{67DDF567-D7C6-524E-B9E8-0481EB17A098}" srcOrd="1" destOrd="0" presId="urn:microsoft.com/office/officeart/2005/8/layout/chart3"/>
    <dgm:cxn modelId="{B440720A-84CC-4662-A4E3-B0985D31CF73}" type="presOf" srcId="{B5CEF0E8-0599-1246-9E25-D64807E1A57B}" destId="{539E6A65-25E7-B646-9768-B5D34103B5A4}" srcOrd="1" destOrd="0" presId="urn:microsoft.com/office/officeart/2005/8/layout/chart3"/>
    <dgm:cxn modelId="{943CDE1E-7F71-4197-9FE8-DEE335B8CCA6}" type="presOf" srcId="{7322DB9F-F6F7-4747-AFCC-40924AD36E23}" destId="{3D1D1F83-4AA7-5F43-806C-748EDD601ED0}" srcOrd="1" destOrd="0" presId="urn:microsoft.com/office/officeart/2005/8/layout/chart3"/>
    <dgm:cxn modelId="{5923153B-CDA3-8C4F-A23C-5E5879E56B27}" srcId="{FB9E73CF-E012-504D-A46B-98CCD5B4EE6A}" destId="{FD041A86-2B7A-5740-97A6-7F50EA3AD191}" srcOrd="4" destOrd="0" parTransId="{15C9C6D1-2B88-4649-B52F-F0D738C25CEB}" sibTransId="{951C3E79-6FE4-6E43-AEDF-1135D1ECB886}"/>
    <dgm:cxn modelId="{E229136A-E099-4930-8D5E-18C82EE7D65D}" type="presOf" srcId="{FB9E73CF-E012-504D-A46B-98CCD5B4EE6A}" destId="{B87C4D28-505B-124F-A34A-2FEF5062CBF2}" srcOrd="0" destOrd="0" presId="urn:microsoft.com/office/officeart/2005/8/layout/chart3"/>
    <dgm:cxn modelId="{BD84A409-7A48-44DD-A785-3797DABF0E86}" type="presParOf" srcId="{B87C4D28-505B-124F-A34A-2FEF5062CBF2}" destId="{3DB33255-285E-D949-A91F-0109440DBC58}" srcOrd="0" destOrd="0" presId="urn:microsoft.com/office/officeart/2005/8/layout/chart3"/>
    <dgm:cxn modelId="{FF64E8B1-3780-4E9F-B4ED-038D739CBE30}" type="presParOf" srcId="{B87C4D28-505B-124F-A34A-2FEF5062CBF2}" destId="{FAA072A2-D4F8-DA4C-B384-B65F0D052BDB}" srcOrd="1" destOrd="0" presId="urn:microsoft.com/office/officeart/2005/8/layout/chart3"/>
    <dgm:cxn modelId="{2D19C01D-08BA-4430-A23D-7F7F19A44353}" type="presParOf" srcId="{B87C4D28-505B-124F-A34A-2FEF5062CBF2}" destId="{E7356EC9-3CB4-DA4B-82B8-51DBDED52D99}" srcOrd="2" destOrd="0" presId="urn:microsoft.com/office/officeart/2005/8/layout/chart3"/>
    <dgm:cxn modelId="{D7987EEA-866A-467F-9CDA-73BDB42C8974}" type="presParOf" srcId="{B87C4D28-505B-124F-A34A-2FEF5062CBF2}" destId="{539E6A65-25E7-B646-9768-B5D34103B5A4}" srcOrd="3" destOrd="0" presId="urn:microsoft.com/office/officeart/2005/8/layout/chart3"/>
    <dgm:cxn modelId="{382D84A8-6F9A-46B1-9BE3-3F02C47367F8}" type="presParOf" srcId="{B87C4D28-505B-124F-A34A-2FEF5062CBF2}" destId="{32B2152A-0D86-A941-993F-CC200EF6FEC7}" srcOrd="4" destOrd="0" presId="urn:microsoft.com/office/officeart/2005/8/layout/chart3"/>
    <dgm:cxn modelId="{1CD0C13C-414C-4EE4-9F91-B60D72E8A7A2}" type="presParOf" srcId="{B87C4D28-505B-124F-A34A-2FEF5062CBF2}" destId="{3D1D1F83-4AA7-5F43-806C-748EDD601ED0}" srcOrd="5" destOrd="0" presId="urn:microsoft.com/office/officeart/2005/8/layout/chart3"/>
    <dgm:cxn modelId="{D44D7418-FFFA-4C8D-8B9B-0BECF9357BDB}" type="presParOf" srcId="{B87C4D28-505B-124F-A34A-2FEF5062CBF2}" destId="{811E32AF-7EB8-1647-B175-2C4F565CCFDA}" srcOrd="6" destOrd="0" presId="urn:microsoft.com/office/officeart/2005/8/layout/chart3"/>
    <dgm:cxn modelId="{9EBA498F-0822-45DD-804C-F13F728364E2}" type="presParOf" srcId="{B87C4D28-505B-124F-A34A-2FEF5062CBF2}" destId="{67DDF567-D7C6-524E-B9E8-0481EB17A098}" srcOrd="7" destOrd="0" presId="urn:microsoft.com/office/officeart/2005/8/layout/chart3"/>
    <dgm:cxn modelId="{4FAF2983-6F73-425F-BDF8-04FC0B457A0A}" type="presParOf" srcId="{B87C4D28-505B-124F-A34A-2FEF5062CBF2}" destId="{1EDEB7E0-8929-5544-A5B6-70E32DFBC1EA}" srcOrd="8" destOrd="0" presId="urn:microsoft.com/office/officeart/2005/8/layout/chart3"/>
    <dgm:cxn modelId="{C6D0F860-9D32-430E-9C2E-1B9D57BC6376}" type="presParOf" srcId="{B87C4D28-505B-124F-A34A-2FEF5062CBF2}" destId="{C7210D03-7435-1B43-89F2-8AB5453357E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BF70B-6103-45AA-B376-84EDA7E49094}">
      <dsp:nvSpPr>
        <dsp:cNvPr id="0" name=""/>
        <dsp:cNvSpPr/>
      </dsp:nvSpPr>
      <dsp:spPr>
        <a:xfrm>
          <a:off x="0" y="0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latin typeface="+mn-lt"/>
              <a:cs typeface="Times New Roman" panose="02020603050405020304" pitchFamily="18" charset="0"/>
            </a:rPr>
            <a:t>отворени</a:t>
          </a:r>
          <a:endParaRPr lang="x-none" sz="2800" kern="1200" dirty="0">
            <a:latin typeface="+mn-lt"/>
          </a:endParaRPr>
        </a:p>
      </dsp:txBody>
      <dsp:txXfrm>
        <a:off x="1336864" y="0"/>
        <a:ext cx="5077999" cy="538916"/>
      </dsp:txXfrm>
    </dsp:sp>
    <dsp:sp modelId="{A338A0CF-9C79-428E-9425-666796D489A7}">
      <dsp:nvSpPr>
        <dsp:cNvPr id="0" name=""/>
        <dsp:cNvSpPr/>
      </dsp:nvSpPr>
      <dsp:spPr>
        <a:xfrm>
          <a:off x="53891" y="53891"/>
          <a:ext cx="1282972" cy="431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A77A4-EA76-4773-A624-3F34B555FE06}">
      <dsp:nvSpPr>
        <dsp:cNvPr id="0" name=""/>
        <dsp:cNvSpPr/>
      </dsp:nvSpPr>
      <dsp:spPr>
        <a:xfrm>
          <a:off x="0" y="592808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latin typeface="+mn-lt"/>
            </a:rPr>
            <a:t>рестриктивни</a:t>
          </a:r>
          <a:endParaRPr lang="x-none" sz="2800" b="1" kern="1200" dirty="0">
            <a:latin typeface="+mn-lt"/>
          </a:endParaRPr>
        </a:p>
      </dsp:txBody>
      <dsp:txXfrm>
        <a:off x="1336864" y="592808"/>
        <a:ext cx="5077999" cy="538916"/>
      </dsp:txXfrm>
    </dsp:sp>
    <dsp:sp modelId="{4051DE35-A5F8-40CC-9620-B0CFFB989DF9}">
      <dsp:nvSpPr>
        <dsp:cNvPr id="0" name=""/>
        <dsp:cNvSpPr/>
      </dsp:nvSpPr>
      <dsp:spPr>
        <a:xfrm>
          <a:off x="53891" y="646699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4E54-22B3-4726-B0B3-5AECB9D51656}">
      <dsp:nvSpPr>
        <dsp:cNvPr id="0" name=""/>
        <dsp:cNvSpPr/>
      </dsp:nvSpPr>
      <dsp:spPr>
        <a:xfrm>
          <a:off x="0" y="1185616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latin typeface="+mn-lt"/>
              <a:cs typeface="Times New Roman" panose="02020603050405020304" pitchFamily="18" charset="0"/>
            </a:rPr>
            <a:t>квалификациони</a:t>
          </a:r>
          <a:endParaRPr lang="x-none" sz="900" b="1" kern="1200" dirty="0">
            <a:latin typeface="+mn-lt"/>
          </a:endParaRPr>
        </a:p>
      </dsp:txBody>
      <dsp:txXfrm>
        <a:off x="1336864" y="1185616"/>
        <a:ext cx="5077999" cy="538916"/>
      </dsp:txXfrm>
    </dsp:sp>
    <dsp:sp modelId="{3646B7D6-00C9-4A7B-B7DD-D6E15E6B9049}">
      <dsp:nvSpPr>
        <dsp:cNvPr id="0" name=""/>
        <dsp:cNvSpPr/>
      </dsp:nvSpPr>
      <dsp:spPr>
        <a:xfrm>
          <a:off x="53891" y="1239507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987C8-4839-41D1-8DC5-F9D007A590DF}">
      <dsp:nvSpPr>
        <dsp:cNvPr id="0" name=""/>
        <dsp:cNvSpPr/>
      </dsp:nvSpPr>
      <dsp:spPr>
        <a:xfrm>
          <a:off x="0" y="1778424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latin typeface="+mn-lt"/>
            </a:rPr>
            <a:t>Преговарачки са објављивањем позива</a:t>
          </a:r>
          <a:endParaRPr lang="sr-Latn-RS" sz="2200" b="1" kern="1200" dirty="0" smtClean="0">
            <a:latin typeface="+mn-lt"/>
          </a:endParaRPr>
        </a:p>
      </dsp:txBody>
      <dsp:txXfrm>
        <a:off x="1336864" y="1778424"/>
        <a:ext cx="5077999" cy="538916"/>
      </dsp:txXfrm>
    </dsp:sp>
    <dsp:sp modelId="{3A619554-1262-410E-A76D-4AAF7155EA28}">
      <dsp:nvSpPr>
        <dsp:cNvPr id="0" name=""/>
        <dsp:cNvSpPr/>
      </dsp:nvSpPr>
      <dsp:spPr>
        <a:xfrm>
          <a:off x="53891" y="1832315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5BE35-2DE0-4EAB-86B4-01FCE73AD4D9}">
      <dsp:nvSpPr>
        <dsp:cNvPr id="0" name=""/>
        <dsp:cNvSpPr/>
      </dsp:nvSpPr>
      <dsp:spPr>
        <a:xfrm>
          <a:off x="0" y="2371232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>
              <a:latin typeface="+mn-lt"/>
              <a:cs typeface="Times New Roman" panose="02020603050405020304" pitchFamily="18" charset="0"/>
            </a:rPr>
            <a:t>Преговарачки без објављивања позива</a:t>
          </a:r>
          <a:endParaRPr lang="sr-Latn-RS" sz="2200" b="1" kern="1200" dirty="0" smtClean="0">
            <a:latin typeface="+mn-lt"/>
            <a:cs typeface="Times New Roman" panose="02020603050405020304" pitchFamily="18" charset="0"/>
          </a:endParaRPr>
        </a:p>
      </dsp:txBody>
      <dsp:txXfrm>
        <a:off x="1336864" y="2371232"/>
        <a:ext cx="5077999" cy="538916"/>
      </dsp:txXfrm>
    </dsp:sp>
    <dsp:sp modelId="{3166E214-00C1-409D-86B2-1E9594D5772A}">
      <dsp:nvSpPr>
        <dsp:cNvPr id="0" name=""/>
        <dsp:cNvSpPr/>
      </dsp:nvSpPr>
      <dsp:spPr>
        <a:xfrm>
          <a:off x="53891" y="2425123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C5E8-8AB4-448F-9FA6-E39676131913}">
      <dsp:nvSpPr>
        <dsp:cNvPr id="0" name=""/>
        <dsp:cNvSpPr/>
      </dsp:nvSpPr>
      <dsp:spPr>
        <a:xfrm>
          <a:off x="0" y="2964040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latin typeface="+mn-lt"/>
              <a:cs typeface="Times New Roman" panose="02020603050405020304" pitchFamily="18" charset="0"/>
            </a:rPr>
            <a:t>Конкурентни дијалог</a:t>
          </a:r>
          <a:endParaRPr lang="x-none" sz="2800" b="1" kern="1200" dirty="0">
            <a:latin typeface="+mn-lt"/>
          </a:endParaRPr>
        </a:p>
      </dsp:txBody>
      <dsp:txXfrm>
        <a:off x="1336864" y="2964040"/>
        <a:ext cx="5077999" cy="538916"/>
      </dsp:txXfrm>
    </dsp:sp>
    <dsp:sp modelId="{B24EF859-009B-4277-A87B-A08CAA2AEB3B}">
      <dsp:nvSpPr>
        <dsp:cNvPr id="0" name=""/>
        <dsp:cNvSpPr/>
      </dsp:nvSpPr>
      <dsp:spPr>
        <a:xfrm>
          <a:off x="53891" y="3017931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49906-D03C-48D5-B580-B84F717D7993}">
      <dsp:nvSpPr>
        <dsp:cNvPr id="0" name=""/>
        <dsp:cNvSpPr/>
      </dsp:nvSpPr>
      <dsp:spPr>
        <a:xfrm>
          <a:off x="0" y="3574557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b="1" kern="1200" dirty="0" smtClean="0">
              <a:latin typeface="+mn-lt"/>
              <a:cs typeface="Times New Roman" panose="02020603050405020304" pitchFamily="18" charset="0"/>
            </a:rPr>
            <a:t>Конкурс за дизајн</a:t>
          </a:r>
          <a:endParaRPr lang="x-none" sz="2800" b="1" kern="1200" dirty="0">
            <a:latin typeface="+mn-lt"/>
          </a:endParaRPr>
        </a:p>
      </dsp:txBody>
      <dsp:txXfrm>
        <a:off x="1336864" y="3574557"/>
        <a:ext cx="5077999" cy="538916"/>
      </dsp:txXfrm>
    </dsp:sp>
    <dsp:sp modelId="{2D44C968-9AE1-457E-B5DC-DA67F7A7D23F}">
      <dsp:nvSpPr>
        <dsp:cNvPr id="0" name=""/>
        <dsp:cNvSpPr/>
      </dsp:nvSpPr>
      <dsp:spPr>
        <a:xfrm>
          <a:off x="53891" y="3610739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BA5FE-72EE-48A5-BD17-D3780CC6E4AF}">
      <dsp:nvSpPr>
        <dsp:cNvPr id="0" name=""/>
        <dsp:cNvSpPr/>
      </dsp:nvSpPr>
      <dsp:spPr>
        <a:xfrm>
          <a:off x="0" y="4149656"/>
          <a:ext cx="6414864" cy="53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CS" sz="2400" b="1" kern="1200" dirty="0" smtClean="0">
            <a:latin typeface="+mn-lt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latin typeface="+mn-lt"/>
              <a:cs typeface="Times New Roman" panose="02020603050405020304" pitchFamily="18" charset="0"/>
            </a:rPr>
            <a:t>Јавна набавка мале вредности</a:t>
          </a:r>
          <a:endParaRPr lang="en-US" sz="2400" b="1" kern="1200" dirty="0" smtClean="0">
            <a:latin typeface="+mn-lt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900" b="1" kern="1200" dirty="0">
            <a:latin typeface="+mn-lt"/>
          </a:endParaRPr>
        </a:p>
      </dsp:txBody>
      <dsp:txXfrm>
        <a:off x="1336864" y="4149656"/>
        <a:ext cx="5077999" cy="538916"/>
      </dsp:txXfrm>
    </dsp:sp>
    <dsp:sp modelId="{6B2E0768-49EB-4D61-BD42-E8A9C88B68FD}">
      <dsp:nvSpPr>
        <dsp:cNvPr id="0" name=""/>
        <dsp:cNvSpPr/>
      </dsp:nvSpPr>
      <dsp:spPr>
        <a:xfrm>
          <a:off x="53891" y="4203547"/>
          <a:ext cx="1282972" cy="431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ADB2-8623-8C42-B9E6-A8B39C2D72F2}">
      <dsp:nvSpPr>
        <dsp:cNvPr id="0" name=""/>
        <dsp:cNvSpPr/>
      </dsp:nvSpPr>
      <dsp:spPr>
        <a:xfrm>
          <a:off x="269512" y="435851"/>
          <a:ext cx="1065862" cy="931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smtClean="0"/>
            <a:t>Ако</a:t>
          </a:r>
          <a:r>
            <a:rPr lang="en-US" sz="1900" kern="1200" smtClean="0"/>
            <a:t> </a:t>
          </a:r>
          <a:r>
            <a:rPr lang="en-US" sz="1900" kern="1200" dirty="0" smtClean="0"/>
            <a:t>“</a:t>
          </a:r>
          <a:r>
            <a:rPr lang="sr-Cyrl-RS" sz="1900" kern="1200" dirty="0" smtClean="0"/>
            <a:t>н</a:t>
          </a:r>
          <a:r>
            <a:rPr lang="sr-Latn-RS" sz="1900" kern="1200" dirty="0" smtClean="0"/>
            <a:t>e</a:t>
          </a:r>
          <a:r>
            <a:rPr lang="en-US" sz="1900" kern="1200" dirty="0" smtClean="0"/>
            <a:t>”</a:t>
          </a:r>
          <a:endParaRPr lang="en-US" sz="1900" kern="1200" dirty="0"/>
        </a:p>
      </dsp:txBody>
      <dsp:txXfrm>
        <a:off x="535978" y="575606"/>
        <a:ext cx="519607" cy="652187"/>
      </dsp:txXfrm>
    </dsp:sp>
    <dsp:sp modelId="{9006F0DE-5144-8F46-8506-B97E90C446CF}">
      <dsp:nvSpPr>
        <dsp:cNvPr id="0" name=""/>
        <dsp:cNvSpPr/>
      </dsp:nvSpPr>
      <dsp:spPr>
        <a:xfrm>
          <a:off x="3047" y="635234"/>
          <a:ext cx="532931" cy="532931"/>
        </a:xfrm>
        <a:prstGeom prst="ellipse">
          <a:avLst/>
        </a:prstGeom>
        <a:solidFill>
          <a:srgbClr val="CCFF33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</a:t>
          </a:r>
          <a:endParaRPr lang="en-US" sz="2600" kern="1200" dirty="0"/>
        </a:p>
      </dsp:txBody>
      <dsp:txXfrm>
        <a:off x="81093" y="713280"/>
        <a:ext cx="376839" cy="376839"/>
      </dsp:txXfrm>
    </dsp:sp>
    <dsp:sp modelId="{B74CAA0A-A74F-3F48-96A8-15B82DE0109B}">
      <dsp:nvSpPr>
        <dsp:cNvPr id="0" name=""/>
        <dsp:cNvSpPr/>
      </dsp:nvSpPr>
      <dsp:spPr>
        <a:xfrm>
          <a:off x="1668457" y="435851"/>
          <a:ext cx="1065862" cy="931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 smtClean="0"/>
            <a:t>ако</a:t>
          </a:r>
          <a:r>
            <a:rPr lang="en-US" sz="1900" kern="1200" dirty="0" smtClean="0"/>
            <a:t> “</a:t>
          </a:r>
          <a:r>
            <a:rPr lang="sr-Cyrl-RS" sz="1900" kern="1200" dirty="0" smtClean="0"/>
            <a:t>не</a:t>
          </a:r>
          <a:r>
            <a:rPr lang="en-US" sz="1900" kern="1200" dirty="0" smtClean="0"/>
            <a:t>”</a:t>
          </a:r>
          <a:endParaRPr lang="en-US" sz="1900" kern="1200" dirty="0"/>
        </a:p>
      </dsp:txBody>
      <dsp:txXfrm>
        <a:off x="1934922" y="575606"/>
        <a:ext cx="519607" cy="652187"/>
      </dsp:txXfrm>
    </dsp:sp>
    <dsp:sp modelId="{E087DDB4-E5EE-0E4C-A278-E066B39F6E7F}">
      <dsp:nvSpPr>
        <dsp:cNvPr id="0" name=""/>
        <dsp:cNvSpPr/>
      </dsp:nvSpPr>
      <dsp:spPr>
        <a:xfrm>
          <a:off x="1401991" y="635234"/>
          <a:ext cx="532931" cy="532931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Б</a:t>
          </a:r>
          <a:endParaRPr lang="en-US" sz="2600" kern="1200" dirty="0"/>
        </a:p>
      </dsp:txBody>
      <dsp:txXfrm>
        <a:off x="1480037" y="713280"/>
        <a:ext cx="376839" cy="376839"/>
      </dsp:txXfrm>
    </dsp:sp>
    <dsp:sp modelId="{38F55E49-A9D2-6A48-95C6-F9855075FF2C}">
      <dsp:nvSpPr>
        <dsp:cNvPr id="0" name=""/>
        <dsp:cNvSpPr/>
      </dsp:nvSpPr>
      <dsp:spPr>
        <a:xfrm>
          <a:off x="3067401" y="435851"/>
          <a:ext cx="1065862" cy="931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 smtClean="0"/>
            <a:t>ако</a:t>
          </a:r>
          <a:r>
            <a:rPr lang="en-US" sz="1900" kern="1200" dirty="0" smtClean="0"/>
            <a:t> “</a:t>
          </a:r>
          <a:r>
            <a:rPr lang="sr-Cyrl-RS" sz="1900" kern="1200" dirty="0" smtClean="0"/>
            <a:t>не</a:t>
          </a:r>
          <a:r>
            <a:rPr lang="en-US" sz="1900" kern="1200" dirty="0" smtClean="0"/>
            <a:t>”</a:t>
          </a:r>
          <a:endParaRPr lang="en-US" sz="1900" kern="1200" dirty="0"/>
        </a:p>
      </dsp:txBody>
      <dsp:txXfrm>
        <a:off x="3333867" y="575606"/>
        <a:ext cx="519607" cy="652187"/>
      </dsp:txXfrm>
    </dsp:sp>
    <dsp:sp modelId="{4E933250-DAD1-D14E-8CFA-CEF204120244}">
      <dsp:nvSpPr>
        <dsp:cNvPr id="0" name=""/>
        <dsp:cNvSpPr/>
      </dsp:nvSpPr>
      <dsp:spPr>
        <a:xfrm>
          <a:off x="2800936" y="635234"/>
          <a:ext cx="532931" cy="532931"/>
        </a:xfrm>
        <a:prstGeom prst="ellipse">
          <a:avLst/>
        </a:prstGeom>
        <a:solidFill>
          <a:srgbClr val="FF85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В</a:t>
          </a:r>
          <a:endParaRPr lang="en-US" sz="2600" kern="1200" dirty="0"/>
        </a:p>
      </dsp:txBody>
      <dsp:txXfrm>
        <a:off x="2878982" y="713280"/>
        <a:ext cx="376839" cy="376839"/>
      </dsp:txXfrm>
    </dsp:sp>
    <dsp:sp modelId="{3C3AC5FB-FBB5-2943-B23C-60F26A70AC72}">
      <dsp:nvSpPr>
        <dsp:cNvPr id="0" name=""/>
        <dsp:cNvSpPr/>
      </dsp:nvSpPr>
      <dsp:spPr>
        <a:xfrm>
          <a:off x="4466345" y="435851"/>
          <a:ext cx="1065862" cy="931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kern="1200" dirty="0" smtClean="0"/>
            <a:t>ако</a:t>
          </a:r>
          <a:r>
            <a:rPr lang="en-US" sz="1900" kern="1200" dirty="0" smtClean="0"/>
            <a:t> “</a:t>
          </a:r>
          <a:r>
            <a:rPr lang="sr-Cyrl-RS" sz="1900" kern="1200" dirty="0" smtClean="0"/>
            <a:t>не</a:t>
          </a:r>
          <a:r>
            <a:rPr lang="en-US" sz="1900" kern="1200" dirty="0" smtClean="0"/>
            <a:t>”</a:t>
          </a:r>
          <a:endParaRPr lang="en-US" sz="1900" kern="1200" dirty="0"/>
        </a:p>
      </dsp:txBody>
      <dsp:txXfrm>
        <a:off x="4732811" y="575606"/>
        <a:ext cx="519607" cy="652187"/>
      </dsp:txXfrm>
    </dsp:sp>
    <dsp:sp modelId="{FD50F475-01FE-0D4C-B2B7-3C7E321479A7}">
      <dsp:nvSpPr>
        <dsp:cNvPr id="0" name=""/>
        <dsp:cNvSpPr/>
      </dsp:nvSpPr>
      <dsp:spPr>
        <a:xfrm>
          <a:off x="4199880" y="635234"/>
          <a:ext cx="532931" cy="532931"/>
        </a:xfrm>
        <a:prstGeom prst="ellipse">
          <a:avLst/>
        </a:prstGeom>
        <a:solidFill>
          <a:srgbClr val="8585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Г</a:t>
          </a:r>
          <a:endParaRPr lang="en-US" sz="2600" kern="1200" dirty="0"/>
        </a:p>
      </dsp:txBody>
      <dsp:txXfrm>
        <a:off x="4277926" y="713280"/>
        <a:ext cx="376839" cy="376839"/>
      </dsp:txXfrm>
    </dsp:sp>
    <dsp:sp modelId="{A9FC4FCD-0104-954D-A2DA-3E9347746A57}">
      <dsp:nvSpPr>
        <dsp:cNvPr id="0" name=""/>
        <dsp:cNvSpPr/>
      </dsp:nvSpPr>
      <dsp:spPr>
        <a:xfrm>
          <a:off x="5865290" y="435851"/>
          <a:ext cx="1065862" cy="9316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?</a:t>
          </a:r>
          <a:endParaRPr lang="en-US" sz="1900" kern="1200" dirty="0"/>
        </a:p>
      </dsp:txBody>
      <dsp:txXfrm>
        <a:off x="6131755" y="575606"/>
        <a:ext cx="519607" cy="652187"/>
      </dsp:txXfrm>
    </dsp:sp>
    <dsp:sp modelId="{C22B20C0-2E8D-F947-9BA2-45681767E52B}">
      <dsp:nvSpPr>
        <dsp:cNvPr id="0" name=""/>
        <dsp:cNvSpPr/>
      </dsp:nvSpPr>
      <dsp:spPr>
        <a:xfrm>
          <a:off x="5598824" y="635234"/>
          <a:ext cx="532931" cy="53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Д</a:t>
          </a:r>
          <a:endParaRPr lang="en-US" sz="2600" kern="1200" dirty="0"/>
        </a:p>
      </dsp:txBody>
      <dsp:txXfrm>
        <a:off x="5676870" y="713280"/>
        <a:ext cx="376839" cy="376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1798-656D-1549-B4DE-D38AD0A533AD}">
      <dsp:nvSpPr>
        <dsp:cNvPr id="0" name=""/>
        <dsp:cNvSpPr/>
      </dsp:nvSpPr>
      <dsp:spPr>
        <a:xfrm>
          <a:off x="3148824" y="592"/>
          <a:ext cx="956336" cy="956336"/>
        </a:xfrm>
        <a:prstGeom prst="ellipse">
          <a:avLst/>
        </a:prstGeom>
        <a:solidFill>
          <a:srgbClr val="ACE5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rgbClr val="C00000"/>
              </a:solidFill>
            </a:rPr>
            <a:t>A</a:t>
          </a:r>
          <a:endParaRPr lang="en-US" sz="4300" kern="1200" dirty="0">
            <a:solidFill>
              <a:srgbClr val="C00000"/>
            </a:solidFill>
          </a:endParaRPr>
        </a:p>
      </dsp:txBody>
      <dsp:txXfrm>
        <a:off x="3288876" y="140644"/>
        <a:ext cx="676232" cy="676232"/>
      </dsp:txXfrm>
    </dsp:sp>
    <dsp:sp modelId="{A80DEEF9-CD56-194E-8AC2-223DC7ECDBD4}">
      <dsp:nvSpPr>
        <dsp:cNvPr id="0" name=""/>
        <dsp:cNvSpPr/>
      </dsp:nvSpPr>
      <dsp:spPr>
        <a:xfrm rot="2160000">
          <a:off x="4075022" y="735374"/>
          <a:ext cx="254584" cy="322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82315" y="777481"/>
        <a:ext cx="178209" cy="193657"/>
      </dsp:txXfrm>
    </dsp:sp>
    <dsp:sp modelId="{FB68056F-8F6D-BB42-9D66-3B9F6F5BC268}">
      <dsp:nvSpPr>
        <dsp:cNvPr id="0" name=""/>
        <dsp:cNvSpPr/>
      </dsp:nvSpPr>
      <dsp:spPr>
        <a:xfrm>
          <a:off x="4311127" y="845054"/>
          <a:ext cx="956336" cy="956336"/>
        </a:xfrm>
        <a:prstGeom prst="ellipse">
          <a:avLst/>
        </a:prstGeom>
        <a:solidFill>
          <a:srgbClr val="69FF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300" kern="1200" dirty="0" smtClean="0">
              <a:solidFill>
                <a:srgbClr val="C00000"/>
              </a:solidFill>
            </a:rPr>
            <a:t>Б</a:t>
          </a:r>
          <a:endParaRPr lang="en-US" sz="4300" kern="1200" dirty="0">
            <a:solidFill>
              <a:srgbClr val="C00000"/>
            </a:solidFill>
          </a:endParaRPr>
        </a:p>
      </dsp:txBody>
      <dsp:txXfrm>
        <a:off x="4451179" y="985106"/>
        <a:ext cx="676232" cy="676232"/>
      </dsp:txXfrm>
    </dsp:sp>
    <dsp:sp modelId="{8A2C3034-A359-F647-9881-0FE8049AED15}">
      <dsp:nvSpPr>
        <dsp:cNvPr id="0" name=""/>
        <dsp:cNvSpPr/>
      </dsp:nvSpPr>
      <dsp:spPr>
        <a:xfrm rot="6480000">
          <a:off x="4442249" y="1838172"/>
          <a:ext cx="254584" cy="322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492237" y="1866407"/>
        <a:ext cx="178209" cy="193657"/>
      </dsp:txXfrm>
    </dsp:sp>
    <dsp:sp modelId="{E54C0EAE-E7E4-5D44-9240-64E7332520BC}">
      <dsp:nvSpPr>
        <dsp:cNvPr id="0" name=""/>
        <dsp:cNvSpPr/>
      </dsp:nvSpPr>
      <dsp:spPr>
        <a:xfrm>
          <a:off x="3867167" y="2211423"/>
          <a:ext cx="956336" cy="95633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300" kern="1200" dirty="0" smtClean="0">
              <a:solidFill>
                <a:srgbClr val="C00000"/>
              </a:solidFill>
            </a:rPr>
            <a:t>В</a:t>
          </a:r>
          <a:endParaRPr lang="en-US" sz="4300" kern="1200" dirty="0">
            <a:solidFill>
              <a:srgbClr val="C00000"/>
            </a:solidFill>
          </a:endParaRPr>
        </a:p>
      </dsp:txBody>
      <dsp:txXfrm>
        <a:off x="4007219" y="2351475"/>
        <a:ext cx="676232" cy="676232"/>
      </dsp:txXfrm>
    </dsp:sp>
    <dsp:sp modelId="{90F2D764-CE1A-0043-B8EC-902FEA7C9776}">
      <dsp:nvSpPr>
        <dsp:cNvPr id="0" name=""/>
        <dsp:cNvSpPr/>
      </dsp:nvSpPr>
      <dsp:spPr>
        <a:xfrm rot="10800000">
          <a:off x="3506905" y="2528209"/>
          <a:ext cx="254584" cy="322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583280" y="2592762"/>
        <a:ext cx="178209" cy="193657"/>
      </dsp:txXfrm>
    </dsp:sp>
    <dsp:sp modelId="{DF1930E7-E114-1B48-A49E-E4E70AD81F56}">
      <dsp:nvSpPr>
        <dsp:cNvPr id="0" name=""/>
        <dsp:cNvSpPr/>
      </dsp:nvSpPr>
      <dsp:spPr>
        <a:xfrm>
          <a:off x="2430482" y="2211423"/>
          <a:ext cx="956336" cy="95633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300" kern="1200" dirty="0" smtClean="0">
              <a:solidFill>
                <a:srgbClr val="C00000"/>
              </a:solidFill>
            </a:rPr>
            <a:t>Г</a:t>
          </a:r>
          <a:endParaRPr lang="en-US" sz="4300" kern="1200" dirty="0">
            <a:solidFill>
              <a:srgbClr val="C00000"/>
            </a:solidFill>
          </a:endParaRPr>
        </a:p>
      </dsp:txBody>
      <dsp:txXfrm>
        <a:off x="2570534" y="2351475"/>
        <a:ext cx="676232" cy="676232"/>
      </dsp:txXfrm>
    </dsp:sp>
    <dsp:sp modelId="{D43910E6-062F-7C4D-93F1-7081AD9CD453}">
      <dsp:nvSpPr>
        <dsp:cNvPr id="0" name=""/>
        <dsp:cNvSpPr/>
      </dsp:nvSpPr>
      <dsp:spPr>
        <a:xfrm rot="15120000">
          <a:off x="2561604" y="1851877"/>
          <a:ext cx="254584" cy="322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611592" y="1952748"/>
        <a:ext cx="178209" cy="193657"/>
      </dsp:txXfrm>
    </dsp:sp>
    <dsp:sp modelId="{53A7C31D-A827-4D40-8DCA-5D65276B545E}">
      <dsp:nvSpPr>
        <dsp:cNvPr id="0" name=""/>
        <dsp:cNvSpPr/>
      </dsp:nvSpPr>
      <dsp:spPr>
        <a:xfrm>
          <a:off x="1986522" y="845054"/>
          <a:ext cx="956336" cy="956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300" kern="1200" dirty="0" smtClean="0">
              <a:solidFill>
                <a:srgbClr val="C00000"/>
              </a:solidFill>
            </a:rPr>
            <a:t>Д</a:t>
          </a:r>
          <a:endParaRPr lang="en-US" sz="4300" kern="1200" dirty="0">
            <a:solidFill>
              <a:srgbClr val="C00000"/>
            </a:solidFill>
          </a:endParaRPr>
        </a:p>
      </dsp:txBody>
      <dsp:txXfrm>
        <a:off x="2126574" y="985106"/>
        <a:ext cx="676232" cy="676232"/>
      </dsp:txXfrm>
    </dsp:sp>
    <dsp:sp modelId="{66EDD588-E25A-274C-9857-FB449CAE9D92}">
      <dsp:nvSpPr>
        <dsp:cNvPr id="0" name=""/>
        <dsp:cNvSpPr/>
      </dsp:nvSpPr>
      <dsp:spPr>
        <a:xfrm rot="19440000">
          <a:off x="2912720" y="743845"/>
          <a:ext cx="254584" cy="322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20013" y="830844"/>
        <a:ext cx="178209" cy="193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33255-285E-D949-A91F-0109440DBC58}">
      <dsp:nvSpPr>
        <dsp:cNvPr id="0" name=""/>
        <dsp:cNvSpPr/>
      </dsp:nvSpPr>
      <dsp:spPr>
        <a:xfrm>
          <a:off x="2181217" y="178552"/>
          <a:ext cx="2510198" cy="2510198"/>
        </a:xfrm>
        <a:prstGeom prst="pie">
          <a:avLst>
            <a:gd name="adj1" fmla="val 16200000"/>
            <a:gd name="adj2" fmla="val 20520000"/>
          </a:avLst>
        </a:prstGeom>
        <a:solidFill>
          <a:srgbClr val="CCFF33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C00000"/>
              </a:solidFill>
            </a:rPr>
            <a:t>A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3467993" y="553588"/>
        <a:ext cx="851674" cy="582724"/>
      </dsp:txXfrm>
    </dsp:sp>
    <dsp:sp modelId="{E7356EC9-3CB4-DA4B-82B8-51DBDED52D99}">
      <dsp:nvSpPr>
        <dsp:cNvPr id="0" name=""/>
        <dsp:cNvSpPr/>
      </dsp:nvSpPr>
      <dsp:spPr>
        <a:xfrm>
          <a:off x="2346890" y="278168"/>
          <a:ext cx="2510198" cy="2510198"/>
        </a:xfrm>
        <a:prstGeom prst="pie">
          <a:avLst>
            <a:gd name="adj1" fmla="val 20520000"/>
            <a:gd name="adj2" fmla="val 3240000"/>
          </a:avLst>
        </a:prstGeom>
        <a:solidFill>
          <a:srgbClr val="69FF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>
              <a:solidFill>
                <a:srgbClr val="C00000"/>
              </a:solidFill>
            </a:rPr>
            <a:t>Б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3987484" y="1413734"/>
        <a:ext cx="747083" cy="630538"/>
      </dsp:txXfrm>
    </dsp:sp>
    <dsp:sp modelId="{32B2152A-0D86-A941-993F-CC200EF6FEC7}">
      <dsp:nvSpPr>
        <dsp:cNvPr id="0" name=""/>
        <dsp:cNvSpPr/>
      </dsp:nvSpPr>
      <dsp:spPr>
        <a:xfrm>
          <a:off x="2093360" y="299580"/>
          <a:ext cx="2510198" cy="2510198"/>
        </a:xfrm>
        <a:prstGeom prst="pie">
          <a:avLst>
            <a:gd name="adj1" fmla="val 3240000"/>
            <a:gd name="adj2" fmla="val 7560000"/>
          </a:avLst>
        </a:prstGeom>
        <a:solidFill>
          <a:srgbClr val="FF85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>
              <a:solidFill>
                <a:srgbClr val="C00000"/>
              </a:solidFill>
            </a:rPr>
            <a:t>В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2900210" y="2182229"/>
        <a:ext cx="896499" cy="537899"/>
      </dsp:txXfrm>
    </dsp:sp>
    <dsp:sp modelId="{811E32AF-7EB8-1647-B175-2C4F565CCFDA}">
      <dsp:nvSpPr>
        <dsp:cNvPr id="0" name=""/>
        <dsp:cNvSpPr/>
      </dsp:nvSpPr>
      <dsp:spPr>
        <a:xfrm>
          <a:off x="2093360" y="299580"/>
          <a:ext cx="2510198" cy="2510198"/>
        </a:xfrm>
        <a:prstGeom prst="pie">
          <a:avLst>
            <a:gd name="adj1" fmla="val 7560000"/>
            <a:gd name="adj2" fmla="val 11880000"/>
          </a:avLst>
        </a:prstGeom>
        <a:solidFill>
          <a:srgbClr val="C285FF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>
              <a:solidFill>
                <a:srgbClr val="C00000"/>
              </a:solidFill>
            </a:rPr>
            <a:t>Г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2212893" y="1435146"/>
        <a:ext cx="747083" cy="630538"/>
      </dsp:txXfrm>
    </dsp:sp>
    <dsp:sp modelId="{1EDEB7E0-8929-5544-A5B6-70E32DFBC1EA}">
      <dsp:nvSpPr>
        <dsp:cNvPr id="0" name=""/>
        <dsp:cNvSpPr/>
      </dsp:nvSpPr>
      <dsp:spPr>
        <a:xfrm>
          <a:off x="2093360" y="299580"/>
          <a:ext cx="2510198" cy="2510198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400" kern="1200" dirty="0" smtClean="0">
              <a:solidFill>
                <a:srgbClr val="C00000"/>
              </a:solidFill>
            </a:rPr>
            <a:t>Д</a:t>
          </a:r>
          <a:endParaRPr lang="en-US" sz="3400" kern="1200" dirty="0">
            <a:solidFill>
              <a:srgbClr val="C00000"/>
            </a:solidFill>
          </a:endParaRPr>
        </a:p>
      </dsp:txBody>
      <dsp:txXfrm>
        <a:off x="2459431" y="682086"/>
        <a:ext cx="851674" cy="582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18C77-F931-43E6-80F5-911CEFF99F88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B346B3-BC4C-443B-980A-D8B330A7A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51" indent="-29117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694" indent="-23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571" indent="-23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49" indent="-23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26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04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082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959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BB4787-8B5A-478B-A756-88CBA5F644CF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51" indent="-2911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94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571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49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26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04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082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959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A49B88-E6C9-48C7-9183-3627B8D841A0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93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51" indent="-2911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94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571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49" indent="-232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26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04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082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959" indent="-23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A49B88-E6C9-48C7-9183-3627B8D841A0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93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 smtClean="0">
              <a:ea typeface="ＭＳ Ｐゴシック" pitchFamily="-109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8651658" indent="-381857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marL="1164694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marL="1630571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marL="2096449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2562326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3028204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3494082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3959959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F68ADB-0CEA-4D22-9352-2F2118F100BC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 smtClean="0">
              <a:ea typeface="ＭＳ Ｐゴシック" pitchFamily="-109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8651658" indent="-381857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marL="1164694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marL="1630571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marL="2096449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2562326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3028204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3494082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3959959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B2F07E-ACAB-44F8-BAB1-418BDECE5352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r-Latn-RS" smtClean="0">
              <a:ea typeface="ＭＳ Ｐゴシック" pitchFamily="-109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1pPr>
            <a:lvl2pPr marL="38651658" indent="-381857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2pPr>
            <a:lvl3pPr marL="1164694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3pPr>
            <a:lvl4pPr marL="1630571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4pPr>
            <a:lvl5pPr marL="2096449" indent="-23293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5pPr>
            <a:lvl6pPr marL="2562326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6pPr>
            <a:lvl7pPr marL="3028204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7pPr>
            <a:lvl8pPr marL="3494082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8pPr>
            <a:lvl9pPr marL="3959959" indent="-23293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-109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3528A8-DD78-4E4C-9F4C-78825FD2B698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 smtClean="0"/>
              <a:t>ANALGETICI, ANTIREUMATICI, ANTIBIOTICI, ANTISEPTICI, ANTIMIKOTICI, AKTIVNE SUPSTANCE, KORTIKOIDI, HORMONI, LOKALNI ANESTETICI, ANESTETICI</a:t>
            </a:r>
            <a:r>
              <a:rPr lang="sr-Cyrl-RS" b="1" dirty="0" smtClean="0"/>
              <a:t>, </a:t>
            </a:r>
            <a:r>
              <a:rPr lang="en-US" b="1" dirty="0" smtClean="0"/>
              <a:t>ANTIPSIHOTICI</a:t>
            </a:r>
            <a:endParaRPr lang="sr-Latn-RS" b="1" dirty="0" smtClean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46B3-BC4C-443B-980A-D8B330A7A1A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4259-F3F4-4DBF-A627-017AC99B0999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651-636D-4C88-BE66-FA58ADE3D601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B9A-0E3A-4D4D-A831-CC43980B6E89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DC22-F04C-498F-9238-7AEC1A712AF7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362F-6A34-4B86-8E3F-AEE721944C33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5C53-6A3C-46FF-A018-A27A4637DBB3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FCC-2BF6-4834-A2E0-011B46E9D47E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BA3A-46AA-48D5-B612-0094C01FA399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351B-5D43-40D3-AD61-F7712FC6C77A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8D0F-9FBD-4037-BC31-029D98E24429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35FA-3BF1-495A-A16C-BE69F4C04718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77A3871-6839-464E-AE18-28A0C1670B6A}" type="datetime1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3608" y="548679"/>
            <a:ext cx="6984776" cy="1278485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solidFill>
                  <a:srgbClr val="0070C0"/>
                </a:solidFill>
                <a:latin typeface="Verdana" pitchFamily="34" charset="0"/>
              </a:rPr>
              <a:t>Мишљења и тумачења</a:t>
            </a:r>
            <a:r>
              <a:rPr lang="sr-Cyrl-CS" sz="2400" b="1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sr-Cyrl-CS" sz="24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sr-Cyrl-CS" sz="2400" b="1" dirty="0" smtClean="0">
                <a:solidFill>
                  <a:srgbClr val="0070C0"/>
                </a:solidFill>
                <a:latin typeface="Verdana" pitchFamily="34" charset="0"/>
              </a:rPr>
              <a:t>Управе за јавне набавке </a:t>
            </a:r>
            <a:br>
              <a:rPr lang="sr-Cyrl-CS" sz="24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sr-Cyrl-CS" sz="2400" b="1" dirty="0" smtClean="0">
                <a:solidFill>
                  <a:srgbClr val="0070C0"/>
                </a:solidFill>
                <a:latin typeface="Verdana" pitchFamily="34" charset="0"/>
              </a:rPr>
              <a:t>и оквирни споразуми у здравству</a:t>
            </a:r>
            <a:endParaRPr lang="x-none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9240" y="5658188"/>
            <a:ext cx="6000792" cy="466740"/>
          </a:xfrm>
        </p:spPr>
        <p:txBody>
          <a:bodyPr>
            <a:normAutofit fontScale="77500" lnSpcReduction="20000"/>
          </a:bodyPr>
          <a:lstStyle/>
          <a:p>
            <a:r>
              <a:rPr lang="sr-Cyrl-CS" b="1" dirty="0" smtClean="0">
                <a:solidFill>
                  <a:srgbClr val="002060"/>
                </a:solidFill>
              </a:rPr>
              <a:t>Милош Јовић, Управа за јавне набавке</a:t>
            </a:r>
            <a:endParaRPr lang="x-none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8662" y="4286256"/>
            <a:ext cx="7772400" cy="18288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jovanpr.UJN\Desktop\opinions-of-people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66570" cy="3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381000"/>
            <a:ext cx="7316316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36.1.3: набавка по “хитности” – неоснован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6957416" cy="4695800"/>
          </a:xfrm>
        </p:spPr>
        <p:txBody>
          <a:bodyPr>
            <a:noAutofit/>
          </a:bodyPr>
          <a:lstStyle/>
          <a:p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 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дијагностички 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катетери.</a:t>
            </a:r>
            <a:endParaRPr lang="sr-Cyrl-R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 хитности: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Поднет захтев за заштиту права и немогућност да се скупе све потребе од свих одељења наручиоца.</a:t>
            </a: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Неоснованост: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Имајући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виду да је наручилац усвојио захтев за заштиту подносиоца захтева и поништио поступак јавне набавке, може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закључити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приликом спровођења поступка јавне набавке наручилац није поступао у свему у складу са одредбама ЗЈН. Такође, немогућност покретања новог отвореног поступка због тога што се још увек нису сакупиле годишње потребе са свих одељења као и писања техничких спецификација и одређивања услова за учествовање су околности које су у вези са наручиоцем, а не ванредне околности или непредвиђени догађаји. 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359352" cy="4325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36. став 1. тачка </a:t>
            </a:r>
            <a:r>
              <a:rPr lang="x-none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Cyrl-C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x-none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Додатне испоруке добара од првобитног добављача - 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максимално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првобитно закљученог уговора.</a:t>
            </a:r>
          </a:p>
          <a:p>
            <a:pPr marL="114300" indent="0" algn="just">
              <a:buNone/>
            </a:pP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промена добављача 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обавезује наручиоца да 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набавља материјал који има другачије техничке спецификације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што би проузроковало несразмерно велике техничке тешкоће у пословању и одржавању</a:t>
            </a:r>
          </a:p>
          <a:p>
            <a:pPr marL="114300" indent="0" algn="just">
              <a:buNone/>
            </a:pP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протекло више </a:t>
            </a:r>
            <a:r>
              <a:rPr lang="x-non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sr-Cyrl-C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закључења првобитног 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уговора.</a:t>
            </a:r>
          </a:p>
          <a:p>
            <a:pPr marL="114300" indent="0">
              <a:buNone/>
            </a:pPr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86658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36.1.4: додатна добра – 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200800" cy="48398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рефлектори за хируршку салу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29.11.2013 године, са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добављачем закључен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о набавци 7 рефлектора за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хируршку салу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 Поларис 100/200. Такође,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набављена 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Medview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ову врсту рефлектора која има могућност премештања и компатибилна је само са овом врстом рефлектора.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наручилац већ поседује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истих рефлектора, економски је исправно да и будућа набавка ове врсте добара буде унифицирана. На тај начин не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 настали додатни трошкови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додатне опреме, резервних и потрошних делова и њиховог одржавања у исправном стању. 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Копија уговора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јавној набвци рефлектора за хируршку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Основаност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Промена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добављача, због набавке другачијег добра, проузроковала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 техничке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тешкоће у пословању 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одржавању, а предметна добра може да испоручи само првобитни добављач.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36.1.4: додатна добра – неоснован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95400"/>
            <a:ext cx="7416824" cy="5029200"/>
          </a:xfrm>
        </p:spPr>
        <p:txBody>
          <a:bodyPr>
            <a:normAutofit/>
          </a:bodyPr>
          <a:lstStyle/>
          <a:p>
            <a:pPr algn="just"/>
            <a:endParaRPr lang="sr-Latn-R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додатна испорука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китова за ХЛА типизацију Б алела-ССО техником за „Luminex“ технологију и китова за ХЛА Б 27 спец. гене (ССП ниска резолуција).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додатном испоруком за ставке 9. и 10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 понуде као саставног дела уговора,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разлога што је дошло до повећања броја извршених анализа и повећаног број захтева за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трансплантације,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да би несташицом предмета набавке односно реагенаса за пружање услуга типизације ткива у сврху дијагностике болести било отежано лечење пацијената и постављање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дијагнозе.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Неоснованост: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дато објашњење (ни на захтев УЈН за уређењем) због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чега би промена добављача предметног материјала обавезивала наручиоца да набавља материјал који има друкчије техничке карактеристике, што би проузроковало несразмерно велике техничке тешкоће у пословању 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одржавању.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488832" cy="488096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x-none" sz="2400" b="1" u="sng" dirty="0">
                <a:latin typeface="Times New Roman" pitchFamily="18" charset="0"/>
                <a:cs typeface="Times New Roman" pitchFamily="18" charset="0"/>
              </a:rPr>
              <a:t>Члан 36. став 1. тачка </a:t>
            </a:r>
            <a:r>
              <a:rPr lang="x-none" sz="2400" b="1" u="sng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sr-Cyrl-C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x-none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Додатне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услуге или радови (непредвиђени) од првобитног добављача - </a:t>
            </a:r>
            <a:r>
              <a:rPr lang="x-none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  <a:sym typeface="Symbol"/>
              </a:rPr>
              <a:t>максимално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15 % 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од првобитно закљученог уговора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x-none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Услов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-   постојање непредвиљивих околности</a:t>
            </a:r>
          </a:p>
          <a:p>
            <a:pPr marL="114300" indent="0">
              <a:buNone/>
            </a:pP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-   неопходно за извршење првобитног уговора</a:t>
            </a:r>
          </a:p>
          <a:p>
            <a:pPr marL="114300" indent="0" algn="just">
              <a:buNone/>
            </a:pPr>
            <a:r>
              <a:rPr lang="x-none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није протекло више </a:t>
            </a:r>
            <a:r>
              <a:rPr lang="x-none" sz="2400" b="1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b="1" dirty="0">
                <a:latin typeface="Times New Roman" pitchFamily="18" charset="0"/>
                <a:cs typeface="Times New Roman" pitchFamily="18" charset="0"/>
              </a:rPr>
              <a:t>године 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од закључења првобитног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уговора и да се:</a:t>
            </a:r>
          </a:p>
          <a:p>
            <a:pPr marL="114300" indent="0" algn="just">
              <a:buNone/>
            </a:pP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x-none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могу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раздвојити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у техничком или економском погледу од првобитног уговора </a:t>
            </a:r>
            <a:r>
              <a:rPr lang="x-none" sz="24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x-none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 могу 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се набављати одвојено али су неопходни за извршење првобитног уговора о јавној набавци 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endParaRPr lang="x-none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x-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36.1.5: додатни радови – 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95400"/>
            <a:ext cx="7776864" cy="5029200"/>
          </a:xfrm>
        </p:spPr>
        <p:txBody>
          <a:bodyPr>
            <a:noAutofit/>
          </a:bodyPr>
          <a:lstStyle/>
          <a:p>
            <a:pPr algn="just"/>
            <a:r>
              <a:rPr lang="sr-Cyrl-R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</a:t>
            </a:r>
            <a:r>
              <a:rPr lang="sr-Cyrl-RS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радови </a:t>
            </a:r>
            <a:r>
              <a:rPr lang="sr-Cyrl-RS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реконструкцији хируршке интензивне јединице и дијагностичког центра – адаптација приземља и првог спрата. </a:t>
            </a:r>
            <a:endParaRPr lang="sr-Cyrl-RS" sz="15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</a:t>
            </a:r>
            <a:r>
              <a:rPr lang="sr-Cyrl-RS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извођења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 констатована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потреба за извођењем радова који нису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уговорени, а који су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неопходни како би већ уговорени радови могли да се ураде у складу са техничким прописима и захтеваним квалитетом, а објекат био функционалан и у складу са захтевима наручиоца.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појаве непредвиђених радова је то што пројектантима није била доступна оригинална пројектна документација као пројектантска подлога, па су пројектантске подлоге формирали искључиво визуелним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снимањем.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тога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нису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уочене индикације лошег стања у невидљивим и недоступним слојевима конкструкције објекта, односно инсталација. Радови који нису обухваћени пројектом су радови за које пројектанти нису знали и нису могли са пуном извесношћу знати да ће морати да се изведу, а који су последица лошег стања неких слојева и материјала облога, конструкције и инсталација. Вредност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непредвиђених радови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износи 8,93% вредности основног уговора.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Докази: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копија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 о набавци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радова; 2. детаљан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 надзорног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Основаност: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Утврђено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да су се додатни радови појавили као последица недостатака у пројекту, што за наручиоца представља непредвидиву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околност. Исти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неопходни за извршење првобитног уговора о јавној </a:t>
            </a: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набавци, неодвојиви су део 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већ уговорених радова и као такви се тешко могу издвојити у засебну техничку целину и бити предмет уговорања са другим извођачем радова, а да то буде технички и економски рационално решење.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36.1.5: додатни радови – неоснован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95400"/>
            <a:ext cx="7272808" cy="50292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додатних радова на санацији кровног покривача и санацији фасаде на објекту наручиоца.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конкретном случају указала се могућност за извођењем накнадних радова који су у техничко-технолошком смислу били потребни за завршетак и функционисање предметног простора. У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току извођења радова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остварена је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финансијска уштеда која омогућава завршетак комплетне фасаде, то јест и израду и уградњу фасадне столарије на делу фасаде, која из финансијских разлога првобитним уговором није била обухваћена.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копија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првобитно закљученог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уговора; 2. образложење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надзорног органа о потреби извођења накнадних радова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Неоснованост: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 случају нису наступиле непредвидљиве околности услед којих су предметни радови постали неопходни за извршење уговора о јавној набавци јер је потреба за извођењем радова на изради и уградњи фасадне столарије била позната приликом закључења првобитног уговора. 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696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3800" b="1" dirty="0">
                <a:latin typeface="Times New Roman" pitchFamily="18" charset="0"/>
                <a:cs typeface="Times New Roman" pitchFamily="18" charset="0"/>
              </a:rPr>
              <a:t>Ставови и тумачења </a:t>
            </a:r>
            <a:r>
              <a:rPr lang="sr-Cyrl-CS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800" b="1" dirty="0" smtClean="0">
                <a:latin typeface="Times New Roman" pitchFamily="18" charset="0"/>
                <a:cs typeface="Times New Roman" pitchFamily="18" charset="0"/>
              </a:rPr>
              <a:t>Управе </a:t>
            </a:r>
            <a:r>
              <a:rPr lang="sr-Cyrl-CS" sz="3800" b="1" dirty="0">
                <a:latin typeface="Times New Roman" pitchFamily="18" charset="0"/>
                <a:cs typeface="Times New Roman" pitchFamily="18" charset="0"/>
              </a:rPr>
              <a:t>за јавне набавке</a:t>
            </a:r>
            <a:r>
              <a:rPr lang="sr-Cyrl-C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4400" b="1" dirty="0">
                <a:latin typeface="Times New Roman" pitchFamily="18" charset="0"/>
                <a:cs typeface="Times New Roman" pitchFamily="18" charset="0"/>
              </a:rPr>
            </a:br>
            <a:endParaRPr lang="sr-Latn-RS" b="1" dirty="0"/>
          </a:p>
        </p:txBody>
      </p:sp>
      <p:pic>
        <p:nvPicPr>
          <p:cNvPr id="5" name="Picture 1" descr="C:\Documents and Settings\daliborka\Desktop\KOP\Comment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2228" y="1925524"/>
            <a:ext cx="5529943" cy="402771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Један подизвођач у више понуда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344816" cy="4835624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једно лице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бити подизвођач у више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понуда у истој јавној набавци (партији)?</a:t>
            </a:r>
          </a:p>
          <a:p>
            <a:pPr marL="82296" indent="0" algn="just">
              <a:buNone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 став. 3.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п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онуђач може да поднесе само једну понуду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87. став 4. ЗЈН:  п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онуђач који је самостално поднео понуду не може истовремено да учествује у заједничкој понуди или као подизвођач, нити исто лице може учествовати у више заједничких понуда.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Смисао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наведене законске одредбе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спречавање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злоупотреба и стварања фиктивне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конкуренције.</a:t>
            </a:r>
          </a:p>
          <a:p>
            <a:pPr algn="just"/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Ситуација 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 једно лице (физичко или правно) учествује као подизвођач у више понуда, није у супротности са одредбама члана 87. ЗЈН, јер наведено лице не учествује у подношењу понуде и није одговорно за реализацију јавне набавке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Подизвођач – додатни услови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344816" cy="4907632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понуђач може да испуни додатне услове за учешће у одређеном поступку јавне набавке преко подизвођача?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разлику од обавезних услова, ЗЈН не наводи експлицитно да понуђач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самостално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 испунити додатне услове, односно, осим тога што наводи да додатне услове група понуђача испуњава заједно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наводи да понуђач део додатних услова не може испунити преко подизвођача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на диспозицији наручиоца да уопште одреди додатне услове, односно дефинише их по врсти и захтеваном прагу,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предвидети и да додатне услове понуђач може да испуни заједно са подизвођачем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Ово због тога што је наручиоцу примарно важно да извршилац посла располаже одређеним капацитетима. </a:t>
            </a:r>
            <a:endParaRPr lang="sr-Cyrl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 у којој ЗЈН није експлицитно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одређен,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који конкурсном документацијом одреди да се додатни услови могу испуњавати и заједно са подизвођачем имају могућност то и да одреде. 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658096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0070C0"/>
                </a:solidFill>
              </a:rPr>
              <a:t>САДРЖАЈ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400948" cy="450056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Преговарачки поступци у </a:t>
            </a: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здравству – Мишљења Управе за јавне набавке</a:t>
            </a:r>
            <a:endParaRPr lang="sr-Cyrl-C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r-Cyrl-CS" sz="3000" dirty="0" smtClean="0">
                <a:latin typeface="Times New Roman" pitchFamily="18" charset="0"/>
                <a:cs typeface="Times New Roman" pitchFamily="18" charset="0"/>
              </a:rPr>
              <a:t>Ставови и тумачења Управе за јавне набавке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Оквирни споразуми у здравству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7A56-F3FC-49FB-BE4D-825E6D4EB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Подизвођач – додатни услови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488832" cy="4907632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обзиром на то да понуђач ангажује подизвођача ради поверавања дела посла (који може износити и до 50%),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</a:t>
            </a:r>
            <a:r>
              <a:rPr lang="sr-Latn-R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r>
              <a:rPr lang="sr-Latn-R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онај који извршава посао мора располагати одређеним захтеваним капацитетима за извршење тог посла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 да би то могао бити и подизвођач, уколико понуђач њему поверава део посла за који се захтевају одређени капацитети (пре свега кадровски и пословни).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свега наведеног,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додатне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услове понуђач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 могао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испуњавати преко подизвођача, али само под условом да се ти додатни услови односе на капацитете који су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неопходни за део посла који ће понуђач поверити подизво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ђ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ачу</a:t>
            </a:r>
            <a:r>
              <a:rPr lang="sr-Cyrl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r-Cyrl-C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Аналогија са </a:t>
            </a:r>
            <a:r>
              <a:rPr lang="sr-Cyrl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80. став 7. </a:t>
            </a:r>
            <a:r>
              <a:rPr lang="sr-Cyrl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 документацијом одређује које још услове подизвођач мора да испуни и на који начин то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доказује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Поменуто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навођење управо би било прецизирање на који начин подизвођач мора испуњавати додатне услове, не везујући се за услов у питању, него на његову директну повезаност са извршењем посла који му је поверен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Изјава – чл. 75. ст. 2. ЗЈН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344816" cy="5051648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је у смислу предметне одредбе ЗЈН релевантан за (не)постојање испуњености захтеваног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услова да је, између осталог, понуђач поштовао обавезе из вашећих прописа о запошљавању и условима рада?</a:t>
            </a:r>
          </a:p>
          <a:p>
            <a:pPr marL="82296" indent="0" algn="just">
              <a:buNone/>
            </a:pPr>
            <a:r>
              <a:rPr lang="en-US" sz="1600" dirty="0" smtClean="0"/>
              <a:t>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 одредба односи се на обавезу понуђача да приликом састављања (креирања) своје понуде, и у вези са том понудом, није кршио одредбе поменутих прописа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ињеница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правно лице у претходном периоду прекршајно осуђивано не значи забрану том лицу да поднесе понуду у поступку јавне </a:t>
            </a:r>
            <a:r>
              <a:rPr lang="sr-Cyrl-M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</a:t>
            </a:r>
            <a:r>
              <a:rPr 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 није разлог због којег би понуда била неприхватљива у конкретном случају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Стога и сам период поштовања предметних прописа који претходи састављању и подношењу изјаве у конкретној понуди остаје ирелевантан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непоштовање одредби,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овом случају Закона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раду, понуђач је већ правоснажно осуђен за прекршај у складу са прописима који уређују дату област. 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Јединичне цене у понуди и уговор на процењену вредност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344816" cy="5123656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у виду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чињеницу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у појединим јавним набавкама не могу унапред одредити прецизне количине предмета набавке,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ЗЈН не искључује могућност да се дефинише јединична цена сваког производа, односно услуге која чини предмет набавке, а да се уговор закључи </a:t>
            </a:r>
            <a:r>
              <a:rPr lang="sr-Cyrl-M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износ процењене вредности јавне набавке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која представља максималну финансијску обавезу коју наручилац може да преузме према понуђачу (зависно од конкретних потреба при извршењу уговора). 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дату </a:t>
            </a:r>
            <a:r>
              <a:rPr lang="sr-Cyrl-M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методологију треба користити изузетно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она није одговарајућа за сваки предмет набавке. </a:t>
            </a:r>
            <a:endParaRPr lang="sr-Cyrl-M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Проблеми: </a:t>
            </a:r>
          </a:p>
          <a:p>
            <a:pPr algn="just">
              <a:buFontTx/>
              <a:buChar char="-"/>
            </a:pP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непостојање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критеријума за одбијање неприхватљиве </a:t>
            </a: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понуде</a:t>
            </a:r>
          </a:p>
          <a:p>
            <a:pPr algn="just">
              <a:buFontTx/>
              <a:buChar char="-"/>
            </a:pP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 да се понуди најнижа цена за резервне делове који се ретко захтевају при извршењу уговора, а да, с друге стране, са нереалном високом јединичном ценом за резервне делове који се највише користе изабере понуда која би у извршењу уговора била (прилично) неповољнија.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ME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Закључак:</a:t>
            </a: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неопходно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 основу детаљне анализе и искустава из праксе </a:t>
            </a: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оквирне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</a:t>
            </a: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одређене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7.1.12. основ и обухват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344816" cy="4835624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се наведено изузеће односи само на оне уговоре предвиђене Законом о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се може применити и п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риликом ангажовања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за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услугу за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коју му следи ауторски хонорар, односно по уговорима који су регулисани Законом о ауторским и сродним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правима?</a:t>
            </a: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уговор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делу,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односити и на стварање уметничких и научних дела,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 изузетак односи се 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уговоре о делу из области науке или просвете или на обављање уметничке или друге делатности из области културе, те у складу са тим,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ауторски уговори којим аутор уступа (у целини или делимично) ауторска права у погледу свог ауторског дела, у складу са Законом у ауторским и сродним правима, представљају изузетак од примене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300" b="1" dirty="0" smtClean="0">
                <a:solidFill>
                  <a:schemeClr val="accent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Правна судбина неоспорене партије </a:t>
            </a:r>
            <a:endParaRPr lang="sr-Latn-RS" sz="2300" b="1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344816" cy="4619600"/>
          </a:xfrm>
        </p:spPr>
        <p:txBody>
          <a:bodyPr>
            <a:noAutofit/>
          </a:bodyPr>
          <a:lstStyle/>
          <a:p>
            <a:pPr algn="just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се, након објављивања одлуке о додели уговора уколико буде поднет захтев за заштиту права који се односи само на једну партију, за остале партије поступак наставља, односно могу се закључити уговори о јавној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набавци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82296" indent="0" algn="just">
              <a:buNone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виду да је могуће за сваку од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партија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као посебне целине, закључити посебан уговор о јавној набавци,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чињеница да је поднет захтев за заштиту права само за једну партију, не задржава даље активности наручиоца у осталим партијама. </a:t>
            </a:r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ситуацији када је поднет захтев за заштиту права, након одлуке о додели уговора и то само за једну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партију, то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утицаја на закључење уговора о јавној набавци у осталим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партијама.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Донација – услови за изузеће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344816" cy="4979640"/>
          </a:xfrm>
        </p:spPr>
        <p:txBody>
          <a:bodyPr>
            <a:noAutofit/>
          </a:bodyPr>
          <a:lstStyle/>
          <a:p>
            <a:pPr algn="just"/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став 1. тачка 2) подтачка (2)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о</a:t>
            </a:r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дредбе овог закона наручиоци не примењују на </a:t>
            </a:r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 које </a:t>
            </a:r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обавезни </a:t>
            </a:r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спроведу у складу са поступцима </a:t>
            </a:r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установљеним </a:t>
            </a:r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о донацији, ако се та набавка финансира из средстава донациј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sr-Cyrl-C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правилу, наручилац спроводи поступак јавне набавке и уколико се набавка (добара, услуга или радова) финансира из средстава донације, с обзиром да финансирање из буџета не представља једини извор финансирања у области јавних набавки</a:t>
            </a:r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Кумулација услова: </a:t>
            </a:r>
          </a:p>
          <a:p>
            <a:pPr marL="82296" indent="0" algn="just">
              <a:buNone/>
            </a:pPr>
            <a:r>
              <a:rPr lang="sr-Cyrl-C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А)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се финансира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средстава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донације</a:t>
            </a:r>
          </a:p>
          <a:p>
            <a:pPr marL="82296" indent="0" algn="just">
              <a:buNone/>
            </a:pP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Б) актом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донацији предвиђено која ће се правила набавки применити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 случају, а да то нису одредбе ЗЈН. </a:t>
            </a:r>
            <a:endParaRPr lang="sr-Cyrl-RS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донацији није искључио примену одредаба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 - нема </a:t>
            </a:r>
            <a:r>
              <a:rPr lang="sr-Cyrl-R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за примену наведеног </a:t>
            </a:r>
            <a:r>
              <a:rPr lang="sr-Cyrl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изузетка</a:t>
            </a:r>
            <a:r>
              <a:rPr lang="sr-Latn-RS" sz="16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Latn-R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Набавка банкарске гаранције – изузеће или не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488832" cy="4547592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 ли основ по 7.1.9) ЗЈН?</a:t>
            </a: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став 1. тачка 9)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одредбе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овог закона наручиоци не примењују на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набавке услуга централне банке и набавке финансијских услуга у вези са продајом, куповином или преносом хартија од вредности или других финансијских инструмената, у појединачним трансакцијама наручиоца у циљу прикупљања новца или капитала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прибављања финансијске услуге у смислу постојања предметног основа изузећа јесте прикупљање новца или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капитала.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законско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изузеће односи на трговину хартија од вредности и финансијских инструмената на регулисаном тржишту капитала, које је нормирано Законом о тржишту капитала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банкарском гаранцијом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тргује на регулисаном тржишту капитала, а набавка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банкарске гаранције представља банкарску услугу (финансијске услуге – Прилог 1, категорија број 6), произилази да је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обавезан да спроведе поступак јавне набавке у случају њеног прибављања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128792" cy="792088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Интегритет поступка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800600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вршилац техничке контроле главног пројекта може бити понуђач у поступку јавне набавке услуге измене и допуне главног пројекта за који је извршио техничку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контролу?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лице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је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учествовало у припреми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конкурсне документације или појединих њених делова, и са њим повезано лице не може наступати као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понуђач,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нити може сарађивати са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понуђачима приликом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припремања понуде.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Циљ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 - </a:t>
            </a:r>
            <a:r>
              <a:rPr lang="sr-Cyrl-R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спречавање </a:t>
            </a:r>
            <a:r>
              <a:rPr lang="sr-Cyrl-R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појединих понуђача да остваре предност приликом припремања и подношења понуде у односу на остала заинтересована </a:t>
            </a:r>
            <a:r>
              <a:rPr lang="sr-Cyrl-R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конкурсне документације, предметна техничка документација била би доступна сваком заинтересованом лицу.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ројекта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стране лица које је извршило техничку контролу, пре него што буде доступан свим заинтересованим лицима, не може се сматрати учешћем у планирању или припреми конкурсне документације, у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мислу члана 23. ЗЈН. 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је извршило техничку контролу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је предмет измене, није у повољнијем положају, у односу на остала заинтересована лица, те самим тим нема основа за повреду члана 23. ЗЈН.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8752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Страна валута у понуди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4440560"/>
          </a:xfrm>
        </p:spPr>
        <p:txBody>
          <a:bodyPr>
            <a:normAutofit/>
          </a:bodyPr>
          <a:lstStyle/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 конкурсној документацији наручилац може да наведе више валута, а не само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једну?</a:t>
            </a:r>
          </a:p>
          <a:p>
            <a:pPr marL="82296" indent="0" algn="just">
              <a:buNone/>
            </a:pP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став 2.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н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аручилац може да дозволи понуђачу да цену у понуди искаже у једној страној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валути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 – једна страна валута, али у конкурсној документацији може бити више понуђених опција страних валута које се могу понудити.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16824" cy="850106"/>
          </a:xfrm>
        </p:spPr>
        <p:txBody>
          <a:bodyPr>
            <a:normAutofit/>
          </a:bodyPr>
          <a:lstStyle/>
          <a:p>
            <a:pPr algn="ctr"/>
            <a:r>
              <a:rPr lang="sr-Cyrl-RS" sz="2300" b="1" dirty="0" smtClean="0">
                <a:solidFill>
                  <a:schemeClr val="accent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Повећање обима и вишкови радова</a:t>
            </a:r>
            <a:endParaRPr lang="sr-Latn-RS" sz="2300" b="1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498080" cy="5088632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115. ЗЈН - могућност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повећања обима предмета набавке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5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 се не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 на вишкове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Питања:</a:t>
            </a:r>
          </a:p>
          <a:p>
            <a:pPr marL="425196" indent="-342900" algn="just">
              <a:buAutoNum type="arabicParenR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обухваћено са поменутих 5%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 ли вишкови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непредвиђени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накнадни радови, статус мањкова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радова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...)?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 algn="just">
              <a:buAutoNum type="arabicParenR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начин тумачити однос члана 115. ЗЈН став 1. и члана 36. став 1. тачка 5)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ЗЈН?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 algn="just">
              <a:buAutoNum type="arabicParenR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лимит од 5% укупне вредности првобитно закљученог уговора важи за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вишкове? 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 algn="just">
              <a:buAutoNum type="arabicParenR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тумачење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формулације „..вишкове радова уколико су исти уговорени..“ тј. да ли се при томе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вишкове већ уговорених радова првобитним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уговором? 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 algn="just">
              <a:buAutoNum type="arabicParenR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се дозвољена вредност вишкова радова ограничава у процентуалном износу у односу на вредност првобитно закљученог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Ограничење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погледу процента у којем се уговара вишак радова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предвиђено ЗЈН, као ни одредбама Узанси. 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92" y="476672"/>
            <a:ext cx="7105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Преговарачки поступци 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905500" cy="33843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7664" y="5193143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Мишљења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Управе за јавне набавке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300" b="1" dirty="0" smtClean="0">
                <a:solidFill>
                  <a:schemeClr val="accent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Могућност покретања поступка без правног основа за реализацију уговора</a:t>
            </a:r>
            <a:endParaRPr lang="sr-Latn-RS" sz="2300" b="1" dirty="0">
              <a:solidFill>
                <a:schemeClr val="accent5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498080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поступак јавне набавке услуге консултанта за помоћ у изради текста акта чији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наручилац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предлагач, може бити покренут и пре него што се испуне сви услови за покретање процедуре разматрања и доношења тог правног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акта?</a:t>
            </a:r>
          </a:p>
          <a:p>
            <a:pPr marL="82296" indent="0" algn="just">
              <a:buNone/>
            </a:pPr>
            <a:endParaRPr lang="sr-Cyrl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реме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реализације уговорних обавеза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утврђује се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самом уговору о јавној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набавци.</a:t>
            </a: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аручилац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дужан да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сагледа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објективну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 за предметом набавке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као и да благовремено спроведе поступак, што ће допринети успешнијој реализацији самог уговора о јавној набавци.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постоји објективна потреба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услугом стручног конултанта, и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познато је оквирно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 у којем ће се пружање те услуге реализовати, нема законских препрека да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R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благовремено спроведе </a:t>
            </a:r>
            <a:r>
              <a:rPr lang="sr-Cyrl-R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 поступак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аспекта ЗЈН, те уколико то није супротно начелима јавних набавки, </a:t>
            </a:r>
            <a:r>
              <a:rPr lang="sr-Cyrl-M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нарочито </a:t>
            </a:r>
            <a:r>
              <a:rPr lang="sr-Cyrl-M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начелу економичности и ефикасности.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C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x-non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7280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Доказивање обавезних услова – страно лице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560840" cy="4979640"/>
          </a:xfrm>
        </p:spPr>
        <p:txBody>
          <a:bodyPr>
            <a:noAutofit/>
          </a:bodyPr>
          <a:lstStyle/>
          <a:p>
            <a:pPr lvl="0" algn="just"/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 се обраћа физичко лице за уверење о томе да се не налази у казненој евиденцији, у случају да је законски заступник домаћег правног лица, а да је при том страни држављанин, који нема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пребивалиште (ни боравиште)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Србији и није рођен у Србији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став 1. тачка 2)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Правилника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обавезним елементима...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доказ испуњености услова неосуђиваности законског заступника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понуђача предвиђено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достављање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извода (уверења) из казнене евиденције надлежне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полицијске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управе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МУП-а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Чланом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став 1. Правилника о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казненој евиденцији дефинисано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вођење казнене евиденције за домаће држављане,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држављане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лица без држављанства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рођене на територији Републике Србије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односно за домаће држављане који су рођени у иностранству </a:t>
            </a:r>
            <a:r>
              <a:rPr lang="sr-Cyrl-C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 странце рођене у иностранству, са пребивалиштем у Републици </a:t>
            </a:r>
            <a:r>
              <a:rPr lang="sr-Cyrl-C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Србији, не и за стране држављане рођене ван Србије.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трани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држављанин који нема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пребивалиште (ни боравиште)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Републици Србији, тражени услов доказује </a:t>
            </a:r>
            <a:r>
              <a:rPr 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достављањем акта о неосуђиваности који је издат од стране надлежног органа државе чији је </a:t>
            </a:r>
            <a:r>
              <a:rPr lang="sr-Latn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држављанин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Испуњеност додатних услова у погледу финансијског капацитета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979640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77. став 2. тачка 1)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се ограничење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минимални пословни приход у претходне три обрачунске године, гледајући збирно, или се односи на пословни приход на годишњем нивоу, примењујући ограничење на сваку годину појединачно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годишњи приход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врста услова.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обзира на број обрачунских година за које наручилац тражи доказ о минималним годишњим приходима (а сходно ЗЈН најдуже за претходне три обрачунске године),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 који тражи не сме бити већи од двоструке процењене вредности јавне набавке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изузетним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случајевима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неопходно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повезаних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јавне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процењена вредност јавне набавке - 10.000.000,00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динара,</a:t>
            </a: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финанасијског капацитета - понуђач  у претходне три године имао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пословне приходе од највише 20.000.000,00 динара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20768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Регистрована делатност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4800600"/>
          </a:xfrm>
        </p:spPr>
        <p:txBody>
          <a:bodyPr>
            <a:noAutofit/>
          </a:bodyPr>
          <a:lstStyle/>
          <a:p>
            <a:pPr algn="just"/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је са становишта ЗЈН дозвољено као додатни услов одредити да је понуђач регистрован за обављање делатности која је предмет јавне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набавке?</a:t>
            </a:r>
          </a:p>
          <a:p>
            <a:pPr marL="82296" indent="0" algn="just">
              <a:buNone/>
            </a:pP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ЗЈН: услов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понуђач регистрован код надлежног органа, односно уписан у одговарајући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регистар. Из цитиране одредбе произилази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је за учешће у поступку јавне набавке довољно да понуђач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регистрован код надлежног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Пооштравање наведеног захтева било би супротно одредбама ЗЈН. </a:t>
            </a:r>
          </a:p>
          <a:p>
            <a:pPr marL="82296" indent="0" algn="just">
              <a:buNone/>
            </a:pP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став 1. Закона о привредним друштвима: друштво има претежну делатност која се региструје у складу са законом о регистарцији, а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обављати и све друге активности које нису законом забрањене, независно од тога да ли су одређене оснивачким актом, односно статутом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6084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Разлика у примени чл. 39.ст 2. и 39. ст.6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416824" cy="4800600"/>
          </a:xfrm>
        </p:spPr>
        <p:txBody>
          <a:bodyPr>
            <a:noAutofit/>
          </a:bodyPr>
          <a:lstStyle/>
          <a:p>
            <a:pPr algn="just"/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39.2 – нема примене ЗЈН приликом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нaбaвки чијa процењенa вредност није већa од 500.000 динaрa, a уколико ни укупнa процењенa вредност истоврсних нaбaвки нa годишњем нивоу није већa од 500.000 динaрa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sr-Cyrl-C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Обавеза: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спречавање постојaње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сукобa интересa,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обезбеђивања конкуренцијуе и уговорена цена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нa нивоу упоредиве тржишне.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39.6. ЗЈН -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случaју кaдa процењенa вредност појединачне јавне набавке мале вредности није већa од 500.000 динaрa (a постоји обaвезa спровођењa поступкa, јер у збиру сa остaлим истоврсним нaбaвкaмa нa годишњем нивоу прелaзи тaј износ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Могућност: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уместо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зaкључењa уговорa о јaвној нaбaвци,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издавање нaруџбенице са битним елементима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уговорa, при чему у том случaју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 обaвезе сaчињaвaња конкурсне документaције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подношење понуда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податке о предмету набавке,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условима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учешће,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критеријуму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доделу уговора, као и друге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елементе који су неопходни за подношење прихватљиве понуде.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39.2. – нема поступка јавне набавке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39.6 – поједностављени поступак јавне набавке мале вредности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6912768" cy="850106"/>
          </a:xfrm>
        </p:spPr>
        <p:txBody>
          <a:bodyPr>
            <a:normAutofit/>
          </a:bodyPr>
          <a:lstStyle/>
          <a:p>
            <a:pPr algn="ctr"/>
            <a:r>
              <a:rPr lang="sr-Cyrl-RS" sz="2600" b="1" dirty="0" smtClean="0">
                <a:solidFill>
                  <a:schemeClr val="accent5"/>
                </a:solidFill>
                <a:latin typeface="Verdana" pitchFamily="34" charset="0"/>
              </a:rPr>
              <a:t>Истоврсност</a:t>
            </a:r>
            <a:endParaRPr lang="x-none" sz="2600" b="1" dirty="0">
              <a:solidFill>
                <a:schemeClr val="accent5"/>
              </a:solidFill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340768"/>
            <a:ext cx="6696744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мобилне и фиксне телефоније – ДА</a:t>
            </a:r>
          </a:p>
          <a:p>
            <a:pPr algn="just">
              <a:lnSpc>
                <a:spcPct val="150000"/>
              </a:lnSpc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телефоније и интернета – НЕ</a:t>
            </a:r>
          </a:p>
          <a:p>
            <a:pPr algn="just">
              <a:lnSpc>
                <a:spcPct val="150000"/>
              </a:lnSpc>
            </a:pP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интернета и кабловске – НЕ</a:t>
            </a:r>
          </a:p>
          <a:p>
            <a:pPr algn="just">
              <a:lnSpc>
                <a:spcPct val="150000"/>
              </a:lnSpc>
            </a:pP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слуге обуке у области економије, рад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рачунару и 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учењу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страног </a:t>
            </a:r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језик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НЕ</a:t>
            </a:r>
          </a:p>
          <a:p>
            <a:pPr algn="just">
              <a:lnSpc>
                <a:spcPct val="150000"/>
              </a:lnSpc>
            </a:pP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Рачунари и штампачи – ДА</a:t>
            </a:r>
          </a:p>
          <a:p>
            <a:pPr algn="just">
              <a:lnSpc>
                <a:spcPct val="150000"/>
              </a:lnSpc>
            </a:pP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одржавање возила и опреме – НЕ</a:t>
            </a:r>
          </a:p>
          <a:p>
            <a:pPr algn="just">
              <a:lnSpc>
                <a:spcPct val="150000"/>
              </a:lnSpc>
            </a:pP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Канцеларијски столови, столице и ормари - ДА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1584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ОКВИРНИ СПОРАЗУМИ У ЗДРАВСТВУ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968552" cy="36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vanpr.UJN\Desktop\FM REALISATION 14.04\images\contr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92472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5791200" cy="1371600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УВОД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4784"/>
            <a:ext cx="3898776" cy="4641379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Нови институт у РС, уведен у систем јавних набавки последњим Законом о јавним набавкама.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ЗЈН: посебан облик поступка јавне набавке.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Није посебан поступак већ специфични вид окончања поступка јавне набавке.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vanpr.UJN\Desktop\FM REALISATION 14.04\images\AAEAAQAAAAAAAAbWAAAAJDJlNDk3OWE1LTQ5MWEtNGU2Ny1iMjAyLWU4ZDFjNzI2NTRk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9778"/>
            <a:ext cx="432048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УВОД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Одступање од правила да је епилог завршеног поступка закључење уговора.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Оквирни споразум: основ за касније закључење уговора о јавној набавци.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r>
              <a:rPr lang="ru-RU" sz="4800" u="sng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u="sng" dirty="0">
                <a:solidFill>
                  <a:srgbClr val="002060"/>
                </a:solidFill>
                <a:latin typeface="+mn-lt"/>
              </a:rPr>
            </a:b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32588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bg1"/>
                </a:solidFill>
                <a:latin typeface="+mn-lt"/>
              </a:rPr>
              <a:pPr/>
              <a:t>39</a:t>
            </a:fld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1977" name="AutoShape 9"/>
          <p:cNvSpPr>
            <a:spLocks noChangeArrowheads="1"/>
          </p:cNvSpPr>
          <p:nvPr/>
        </p:nvSpPr>
        <p:spPr bwMode="auto">
          <a:xfrm>
            <a:off x="381000" y="381000"/>
            <a:ext cx="8204200" cy="671736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1" hangingPunct="1">
              <a:lnSpc>
                <a:spcPct val="80000"/>
              </a:lnSpc>
            </a:pPr>
            <a:r>
              <a:rPr lang="sr-Cyrl-RS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Однос: оквирни споразум - уговор</a:t>
            </a:r>
            <a:endParaRPr lang="en-US" sz="2400" u="sng" dirty="0">
              <a:solidFill>
                <a:srgbClr val="002060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3" y="14127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rgbClr val="002060"/>
                </a:solidFill>
                <a:latin typeface="+mn-lt"/>
              </a:rPr>
              <a:t>уговор</a:t>
            </a:r>
            <a:endParaRPr lang="en-US" b="1" u="sng" dirty="0" smtClean="0">
              <a:solidFill>
                <a:srgbClr val="002060"/>
              </a:solidFill>
              <a:latin typeface="+mn-lt"/>
            </a:endParaRPr>
          </a:p>
          <a:p>
            <a:endParaRPr lang="sr-Latn-RS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0469" y="14539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solidFill>
                  <a:srgbClr val="002060"/>
                </a:solidFill>
                <a:latin typeface="+mn-lt"/>
              </a:rPr>
              <a:t>Оквирни споразум</a:t>
            </a:r>
            <a:endParaRPr lang="sr-Latn-RS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088" y="2059107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Извор облигације - производи права и обавезе између уговорних </a:t>
            </a:r>
            <a:r>
              <a:rPr lang="ru-RU" dirty="0" smtClean="0">
                <a:solidFill>
                  <a:srgbClr val="002060"/>
                </a:solidFill>
              </a:rPr>
              <a:t>страна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2834" y="2071493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Није извор облигације - не ствара обавезу на страни наручиоца да закључи </a:t>
            </a:r>
            <a:r>
              <a:rPr lang="ru-RU" dirty="0" smtClean="0">
                <a:solidFill>
                  <a:srgbClr val="002060"/>
                </a:solidFill>
              </a:rPr>
              <a:t>уговор.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482" y="3259436"/>
            <a:ext cx="284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>
                <a:solidFill>
                  <a:srgbClr val="002060"/>
                </a:solidFill>
              </a:rPr>
              <a:t>Јесте основ за </a:t>
            </a:r>
            <a:r>
              <a:rPr lang="sr-Cyrl-RS" dirty="0" smtClean="0">
                <a:solidFill>
                  <a:srgbClr val="002060"/>
                </a:solidFill>
              </a:rPr>
              <a:t>плаћање.</a:t>
            </a:r>
            <a:endParaRPr lang="sr-Cyrl-R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7398" y="3265033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+mn-lt"/>
              </a:rPr>
              <a:t>Није основ за плаћање.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88" y="3964414"/>
            <a:ext cx="124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1 </a:t>
            </a:r>
            <a:r>
              <a:rPr lang="sr-Cyrl-RS" dirty="0" smtClean="0">
                <a:solidFill>
                  <a:srgbClr val="002060"/>
                </a:solidFill>
                <a:latin typeface="+mn-lt"/>
              </a:rPr>
              <a:t>понуђач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7770" y="3974345"/>
            <a:ext cx="396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 или више понуђача (добављача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54" y="4797152"/>
            <a:ext cx="18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+mn-lt"/>
              </a:rPr>
              <a:t>Тачне количине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7770" y="4797152"/>
            <a:ext cx="216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Оквирне количине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51920" y="1412775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  <p:bldP spid="8" grpId="0"/>
      <p:bldP spid="10" grpId="0"/>
      <p:bldP spid="11" grpId="0"/>
      <p:bldP spid="15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325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36. став 1. тачка </a:t>
            </a:r>
            <a:r>
              <a:rPr lang="x-none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x-none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Набавку 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изврши</a:t>
            </a:r>
            <a:r>
              <a:rPr lang="sr-Cyrl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x-none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одређени понуђач</a:t>
            </a:r>
          </a:p>
          <a:p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Разлог: </a:t>
            </a:r>
          </a:p>
          <a:p>
            <a:pPr marL="114300" indent="0">
              <a:buNone/>
            </a:pP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технички или уметнички</a:t>
            </a:r>
          </a:p>
          <a:p>
            <a:pPr marL="114300" indent="0">
              <a:buNone/>
            </a:pP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искључива права</a:t>
            </a:r>
          </a:p>
          <a:p>
            <a:pPr marL="114300" indent="0">
              <a:buNone/>
            </a:pPr>
            <a:endParaRPr lang="x-non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vanpr.UJN\Desktop\Astana\slikezappt\znj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38775" cy="347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Законодавни оквир - ЗЈН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186808" cy="4641379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Дефиниција – члан 3. став 1. тачка 20).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Члан 40 – оквирни споразум.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Члан 40а – закључење уговора о јавној набавци на основу оквирног споразума.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49424"/>
            <a:ext cx="5791200" cy="1371600"/>
          </a:xfrm>
        </p:spPr>
        <p:txBody>
          <a:bodyPr/>
          <a:lstStyle/>
          <a:p>
            <a:r>
              <a:rPr lang="sr-Cyrl-RS" altLang="en-US" dirty="0">
                <a:solidFill>
                  <a:srgbClr val="002060"/>
                </a:solidFill>
              </a:rPr>
              <a:t>Шта је оквирни споразум?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3568" y="1556792"/>
            <a:ext cx="36361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Споразум између једног или више наручилаца и једног или више понуђача чија је сврха утврђивање услова уговора који ће се додељивати током одређеног периода, а који се односе на цене и, где је то прикладно, на количине.</a:t>
            </a:r>
          </a:p>
        </p:txBody>
      </p:sp>
      <p:pic>
        <p:nvPicPr>
          <p:cNvPr id="5123" name="Picture 3" descr="C:\Users\jovanpr.UJN\Desktop\Astana\slikezappt\sluzbe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90" y="1647412"/>
            <a:ext cx="2619375" cy="36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rgbClr val="002060"/>
                </a:solidFill>
              </a:rPr>
              <a:t>Када користити оквирни споразум?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0519" cy="4525963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-   поновни захтеви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  захтеви који се могу јасно навести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  неизвесност потребе уопште или појединих ставки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непознат </a:t>
            </a:r>
            <a:r>
              <a:rPr lang="ru-RU" sz="2600" dirty="0">
                <a:solidFill>
                  <a:srgbClr val="002060"/>
                </a:solidFill>
              </a:rPr>
              <a:t>обим потреба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непознато </a:t>
            </a:r>
            <a:r>
              <a:rPr lang="ru-RU" sz="2600" dirty="0">
                <a:solidFill>
                  <a:srgbClr val="002060"/>
                </a:solidFill>
              </a:rPr>
              <a:t>време потреба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 descr="C:\Users\jovanpr.UJN\Desktop\Astana\slikezappt\types-of-cer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16832"/>
            <a:ext cx="3655341" cy="34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ПОЉЕ ПРИМЕНЕ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700808"/>
            <a:ext cx="3830522" cy="4525963"/>
          </a:xfrm>
        </p:spPr>
        <p:txBody>
          <a:bodyPr/>
          <a:lstStyle/>
          <a:p>
            <a:pPr algn="just"/>
            <a:endParaRPr lang="ru-RU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услуга превоза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одржавање опреме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одржавање возила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услуга 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екскурзије, излета и наставе у природи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услуга резервација хотела и авио карата и сл.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1700808"/>
            <a:ext cx="28189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потрошни </a:t>
            </a:r>
            <a:r>
              <a:rPr lang="ru-RU" sz="2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материјал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лекови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гориво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храна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одржавање </a:t>
            </a:r>
            <a:r>
              <a:rPr lang="ru-RU" sz="22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објеката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електрична енергија</a:t>
            </a:r>
            <a:endParaRPr lang="ru-RU" sz="2200" b="1" u="sn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ОБЕЛЕЖЈА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>
                <a:latin typeface="+mn-lt"/>
              </a:rPr>
              <a:pPr/>
              <a:t>44</a:t>
            </a:fld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978" y="1797108"/>
            <a:ext cx="503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Нема ограничења на једног уговора и једног понуђача.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978" y="2837317"/>
            <a:ext cx="51721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Наручилац не закључује уговор о јавној набавци.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Наручилац не преузима коначну обавезу.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Обавеза настаје онда када се закључи уговор на основу оквирног споразума.</a:t>
            </a:r>
          </a:p>
        </p:txBody>
      </p:sp>
      <p:pic>
        <p:nvPicPr>
          <p:cNvPr id="7170" name="Picture 2" descr="C:\Users\jovanpr.UJN\Desktop\FM REALISATION 14.04\images\building-tr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97108"/>
            <a:ext cx="2571750" cy="35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предности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45" y="1440303"/>
            <a:ext cx="7646947" cy="4525963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Практично решење код учесталих набавки добара, услуга и радова: када наручилац у одређеном периоду има потребу за закључивањем више уговора са идентичним (истоврсним) предметом набавке.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Ефикасност поступка набавке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Економичност у поступању (више набавки у једној)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Обезбеђивање континуитета пословања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Подстицање економије обима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Сигурност реализације уговора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Опције у реализацији</a:t>
            </a:r>
          </a:p>
          <a:p>
            <a:pPr algn="just"/>
            <a:endParaRPr lang="ru-RU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мане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45" y="1628800"/>
            <a:ext cx="7574939" cy="433746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Затворен (инертан) систем – не може да реагује на брзе промене.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Намера закључења оквирног споразума са великим бројем добављача може да одврати многе понуђаче од учешћа, јер део посла који би добили може да буде веома мали.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Мини-тендери: повећање административних обавеза.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Несигурност за добављаче (у ком обиму ће се спроводити оквирни споразум?).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002060"/>
                </a:solidFill>
              </a:rPr>
              <a:t>Захтевнији надзор и контрола извршења уговора (квалитета добара/услуга).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15237" cy="1371600"/>
          </a:xfrm>
        </p:spPr>
        <p:txBody>
          <a:bodyPr>
            <a:normAutofit/>
          </a:bodyPr>
          <a:lstStyle/>
          <a:p>
            <a:r>
              <a:rPr lang="ru-RU" sz="3800" dirty="0">
                <a:solidFill>
                  <a:srgbClr val="002060"/>
                </a:solidFill>
              </a:rPr>
              <a:t>Из годишњег извештаја УЈН за 2015.</a:t>
            </a:r>
            <a:endParaRPr lang="sr-Latn-RS" sz="38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134324"/>
              </p:ext>
            </p:extLst>
          </p:nvPr>
        </p:nvGraphicFramePr>
        <p:xfrm>
          <a:off x="4716016" y="1700808"/>
          <a:ext cx="3456384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774477"/>
              </p:ext>
            </p:extLst>
          </p:nvPr>
        </p:nvGraphicFramePr>
        <p:xfrm>
          <a:off x="611560" y="1844824"/>
          <a:ext cx="3746376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0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sr-Cyrl-RS" dirty="0" smtClean="0"/>
              <a:t>Примери - пракса</a:t>
            </a:r>
            <a:endParaRPr lang="sr-Latn-R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872637"/>
              </p:ext>
            </p:extLst>
          </p:nvPr>
        </p:nvGraphicFramePr>
        <p:xfrm>
          <a:off x="539552" y="1196752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Резервни делови за медицинску и немедицинску </a:t>
                      </a:r>
                      <a:r>
                        <a:rPr lang="ru-RU" sz="1400" dirty="0" smtClean="0">
                          <a:effectLst/>
                        </a:rPr>
                        <a:t>опрему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Општа болница "Свети Лука" Смедерево</a:t>
                      </a: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59304"/>
              </p:ext>
            </p:extLst>
          </p:nvPr>
        </p:nvGraphicFramePr>
        <p:xfrm>
          <a:off x="539552" y="1916832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Дезинфекциона </a:t>
                      </a:r>
                      <a:r>
                        <a:rPr lang="ru-RU" sz="1400" dirty="0" smtClean="0">
                          <a:effectLst/>
                        </a:rPr>
                        <a:t>средства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Дом здравља </a:t>
                      </a:r>
                      <a:r>
                        <a:rPr lang="sr-Cyrl-RS" sz="1400" dirty="0" smtClean="0">
                          <a:effectLst/>
                        </a:rPr>
                        <a:t>Лучани, Дом здравља Чачак</a:t>
                      </a:r>
                      <a:endParaRPr lang="sr-Cyrl-RS" sz="1400" dirty="0">
                        <a:effectLst/>
                      </a:endParaRP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1117"/>
              </p:ext>
            </p:extLst>
          </p:nvPr>
        </p:nvGraphicFramePr>
        <p:xfrm>
          <a:off x="539552" y="2636912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Средства за одржавање </a:t>
                      </a:r>
                      <a:r>
                        <a:rPr lang="ru-RU" sz="1400" dirty="0" smtClean="0">
                          <a:effectLst/>
                        </a:rPr>
                        <a:t>хигијене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Општа болница Пирот</a:t>
                      </a: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5088"/>
              </p:ext>
            </p:extLst>
          </p:nvPr>
        </p:nvGraphicFramePr>
        <p:xfrm>
          <a:off x="539552" y="3284984"/>
          <a:ext cx="7620000" cy="499148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289711"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Медицинско техничка </a:t>
                      </a:r>
                      <a:r>
                        <a:rPr lang="sr-Cyrl-RS" sz="1400" dirty="0" smtClean="0">
                          <a:effectLst/>
                        </a:rPr>
                        <a:t>помагала</a:t>
                      </a:r>
                      <a:endParaRPr lang="sr-Cyrl-RS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Апотека </a:t>
                      </a:r>
                      <a:r>
                        <a:rPr lang="sr-Cyrl-RS" sz="1400" dirty="0" smtClean="0">
                          <a:effectLst/>
                        </a:rPr>
                        <a:t>Ниш, Апотека Чачак, Апотека Суботица</a:t>
                      </a:r>
                      <a:endParaRPr lang="sr-Cyrl-RS" sz="1400" dirty="0">
                        <a:effectLst/>
                      </a:endParaRP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97396"/>
              </p:ext>
            </p:extLst>
          </p:nvPr>
        </p:nvGraphicFramePr>
        <p:xfrm>
          <a:off x="539552" y="3933056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Лекови </a:t>
                      </a:r>
                      <a:r>
                        <a:rPr lang="ru-RU" sz="1400" dirty="0">
                          <a:effectLst/>
                        </a:rPr>
                        <a:t>са листе Д, ван листе и </a:t>
                      </a:r>
                      <a:r>
                        <a:rPr lang="ru-RU" sz="1400" dirty="0" smtClean="0">
                          <a:effectLst/>
                        </a:rPr>
                        <a:t>галеснки</a:t>
                      </a:r>
                      <a:r>
                        <a:rPr lang="ru-RU" sz="1400" baseline="0" dirty="0" smtClean="0">
                          <a:effectLst/>
                        </a:rPr>
                        <a:t> препарати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Клинички центар Ниш</a:t>
                      </a: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92966"/>
              </p:ext>
            </p:extLst>
          </p:nvPr>
        </p:nvGraphicFramePr>
        <p:xfrm>
          <a:off x="539552" y="4581128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Импланти </a:t>
                      </a:r>
                      <a:r>
                        <a:rPr lang="ru-RU" sz="1400" dirty="0">
                          <a:effectLst/>
                        </a:rPr>
                        <a:t>у ортопедији </a:t>
                      </a: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>
                          <a:effectLst/>
                        </a:rPr>
                        <a:t>Општа болница Чачак</a:t>
                      </a: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36185"/>
              </p:ext>
            </p:extLst>
          </p:nvPr>
        </p:nvGraphicFramePr>
        <p:xfrm>
          <a:off x="539552" y="5301208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Услуге текућег одржавања лабораторијске</a:t>
                      </a:r>
                      <a:r>
                        <a:rPr lang="ru-RU" sz="1400" baseline="0" dirty="0" smtClean="0">
                          <a:effectLst/>
                        </a:rPr>
                        <a:t> опреме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effectLst/>
                        </a:rPr>
                        <a:t>Дом здравља „Нови Сад"</a:t>
                      </a:r>
                      <a:endParaRPr lang="sr-Cyrl-RS" sz="1400" dirty="0">
                        <a:effectLst/>
                      </a:endParaRP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00739"/>
              </p:ext>
            </p:extLst>
          </p:nvPr>
        </p:nvGraphicFramePr>
        <p:xfrm>
          <a:off x="539552" y="6021288"/>
          <a:ext cx="7620000" cy="50699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50699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Набавка </a:t>
                      </a:r>
                      <a:r>
                        <a:rPr lang="ru-RU" sz="1400" dirty="0">
                          <a:effectLst/>
                        </a:rPr>
                        <a:t>медицинских </a:t>
                      </a:r>
                      <a:r>
                        <a:rPr lang="ru-RU" sz="1400" dirty="0" smtClean="0">
                          <a:effectLst/>
                        </a:rPr>
                        <a:t>средстава</a:t>
                      </a:r>
                      <a:endParaRPr lang="ru-RU" sz="1400" dirty="0">
                        <a:effectLst/>
                      </a:endParaRPr>
                    </a:p>
                  </a:txBody>
                  <a:tcPr marL="72428" marR="72428" marT="36214" marB="36214" anchor="ctr">
                    <a:lnL w="38100" cap="flat" cmpd="sng" algn="ctr">
                      <a:solidFill>
                        <a:srgbClr val="EF82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effectLst/>
                        </a:rPr>
                        <a:t>Апотека Нови Сад</a:t>
                      </a:r>
                      <a:endParaRPr lang="sr-Cyrl-RS" sz="1400" dirty="0">
                        <a:effectLst/>
                      </a:endParaRPr>
                    </a:p>
                  </a:txBody>
                  <a:tcPr marL="72428" marR="72428" marT="36214" marB="36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>
            <a:off x="2828452" y="4059407"/>
            <a:ext cx="3422284" cy="446139"/>
          </a:xfrm>
          <a:prstGeom prst="rightArrow">
            <a:avLst>
              <a:gd name="adj1" fmla="val 50000"/>
              <a:gd name="adj2" fmla="val 2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ight Arrow 20"/>
          <p:cNvSpPr/>
          <p:nvPr/>
        </p:nvSpPr>
        <p:spPr>
          <a:xfrm rot="1909724">
            <a:off x="2383910" y="2685139"/>
            <a:ext cx="4127255" cy="446139"/>
          </a:xfrm>
          <a:prstGeom prst="rightArrow">
            <a:avLst>
              <a:gd name="adj1" fmla="val 50000"/>
              <a:gd name="adj2" fmla="val 2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ight Arrow 18"/>
          <p:cNvSpPr/>
          <p:nvPr/>
        </p:nvSpPr>
        <p:spPr>
          <a:xfrm rot="20145529">
            <a:off x="2664939" y="2481440"/>
            <a:ext cx="3684397" cy="446139"/>
          </a:xfrm>
          <a:prstGeom prst="rightArrow">
            <a:avLst>
              <a:gd name="adj1" fmla="val 50000"/>
              <a:gd name="adj2" fmla="val 2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67"/>
            <a:ext cx="8229600" cy="753053"/>
          </a:xfrm>
        </p:spPr>
        <p:txBody>
          <a:bodyPr/>
          <a:lstStyle/>
          <a:p>
            <a:pPr eaLnBrk="1" hangingPunct="1"/>
            <a:r>
              <a:rPr lang="sr-Cyrl-RS" altLang="en-US" sz="3200" b="1" dirty="0" smtClean="0">
                <a:solidFill>
                  <a:srgbClr val="002060"/>
                </a:solidFill>
              </a:rPr>
              <a:t>Варијанте закључивања</a:t>
            </a:r>
            <a:endParaRPr lang="en-US" alt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15616" y="1122516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наручилац</a:t>
            </a:r>
            <a:endParaRPr lang="sr-Latn-RS" dirty="0"/>
          </a:p>
        </p:txBody>
      </p:sp>
      <p:sp>
        <p:nvSpPr>
          <p:cNvPr id="10" name="Rounded Rectangle 9"/>
          <p:cNvSpPr/>
          <p:nvPr/>
        </p:nvSpPr>
        <p:spPr>
          <a:xfrm>
            <a:off x="1115616" y="4282477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наручилац</a:t>
            </a:r>
            <a:endParaRPr lang="sr-Latn-RS" dirty="0"/>
          </a:p>
        </p:txBody>
      </p:sp>
      <p:sp>
        <p:nvSpPr>
          <p:cNvPr id="11" name="Rounded Rectangle 10"/>
          <p:cNvSpPr/>
          <p:nvPr/>
        </p:nvSpPr>
        <p:spPr>
          <a:xfrm>
            <a:off x="1115616" y="3375139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наручилац</a:t>
            </a:r>
            <a:endParaRPr lang="sr-Latn-RS" dirty="0"/>
          </a:p>
        </p:txBody>
      </p:sp>
      <p:sp>
        <p:nvSpPr>
          <p:cNvPr id="12" name="Rounded Rectangle 11"/>
          <p:cNvSpPr/>
          <p:nvPr/>
        </p:nvSpPr>
        <p:spPr>
          <a:xfrm>
            <a:off x="1115616" y="2465552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наручилац</a:t>
            </a:r>
            <a:endParaRPr lang="sr-Latn-RS" dirty="0"/>
          </a:p>
        </p:txBody>
      </p:sp>
      <p:sp>
        <p:nvSpPr>
          <p:cNvPr id="13" name="Rounded Rectangle 12"/>
          <p:cNvSpPr/>
          <p:nvPr/>
        </p:nvSpPr>
        <p:spPr>
          <a:xfrm>
            <a:off x="6228184" y="1122516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добављач</a:t>
            </a:r>
            <a:endParaRPr lang="sr-Latn-RS" dirty="0"/>
          </a:p>
        </p:txBody>
      </p:sp>
      <p:sp>
        <p:nvSpPr>
          <p:cNvPr id="14" name="Rounded Rectangle 13"/>
          <p:cNvSpPr/>
          <p:nvPr/>
        </p:nvSpPr>
        <p:spPr>
          <a:xfrm>
            <a:off x="6201990" y="2465552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добављач</a:t>
            </a:r>
            <a:endParaRPr lang="sr-Latn-RS" dirty="0"/>
          </a:p>
        </p:txBody>
      </p:sp>
      <p:sp>
        <p:nvSpPr>
          <p:cNvPr id="15" name="Rounded Rectangle 14"/>
          <p:cNvSpPr/>
          <p:nvPr/>
        </p:nvSpPr>
        <p:spPr>
          <a:xfrm>
            <a:off x="6228184" y="3404242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добављач</a:t>
            </a:r>
            <a:endParaRPr lang="sr-Latn-RS" dirty="0"/>
          </a:p>
        </p:txBody>
      </p:sp>
      <p:sp>
        <p:nvSpPr>
          <p:cNvPr id="16" name="Rounded Rectangle 15"/>
          <p:cNvSpPr/>
          <p:nvPr/>
        </p:nvSpPr>
        <p:spPr>
          <a:xfrm>
            <a:off x="6250736" y="4341761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добављач</a:t>
            </a:r>
            <a:endParaRPr lang="sr-Latn-RS" dirty="0"/>
          </a:p>
        </p:txBody>
      </p:sp>
      <p:sp>
        <p:nvSpPr>
          <p:cNvPr id="9" name="Right Arrow 8"/>
          <p:cNvSpPr/>
          <p:nvPr/>
        </p:nvSpPr>
        <p:spPr>
          <a:xfrm>
            <a:off x="2966120" y="1399126"/>
            <a:ext cx="3262064" cy="361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Oval 16"/>
          <p:cNvSpPr/>
          <p:nvPr/>
        </p:nvSpPr>
        <p:spPr>
          <a:xfrm>
            <a:off x="4788024" y="107009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</a:t>
            </a:r>
            <a:endParaRPr lang="sr-Latn-RS" sz="3600" dirty="0"/>
          </a:p>
        </p:txBody>
      </p:sp>
      <p:sp>
        <p:nvSpPr>
          <p:cNvPr id="20" name="Oval 19"/>
          <p:cNvSpPr/>
          <p:nvPr/>
        </p:nvSpPr>
        <p:spPr>
          <a:xfrm>
            <a:off x="4788024" y="20106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II</a:t>
            </a:r>
            <a:endParaRPr lang="sr-Latn-RS" sz="3600" dirty="0"/>
          </a:p>
        </p:txBody>
      </p:sp>
      <p:sp>
        <p:nvSpPr>
          <p:cNvPr id="22" name="Oval 21"/>
          <p:cNvSpPr/>
          <p:nvPr/>
        </p:nvSpPr>
        <p:spPr>
          <a:xfrm>
            <a:off x="4788024" y="29250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II</a:t>
            </a:r>
            <a:r>
              <a:rPr lang="sr-Latn-RS" sz="3600" dirty="0" smtClean="0"/>
              <a:t>I</a:t>
            </a:r>
            <a:endParaRPr lang="sr-Latn-RS" sz="3600" dirty="0"/>
          </a:p>
        </p:txBody>
      </p:sp>
      <p:sp>
        <p:nvSpPr>
          <p:cNvPr id="24" name="Oval 23"/>
          <p:cNvSpPr/>
          <p:nvPr/>
        </p:nvSpPr>
        <p:spPr>
          <a:xfrm>
            <a:off x="4788024" y="38394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</a:t>
            </a:r>
            <a:r>
              <a:rPr lang="sr-Latn-RS" sz="3600" dirty="0" smtClean="0"/>
              <a:t>V</a:t>
            </a:r>
            <a:endParaRPr lang="sr-Latn-R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90293" y="5373216"/>
            <a:ext cx="456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+ Тело за централизоване јавне набавке</a:t>
            </a:r>
          </a:p>
        </p:txBody>
      </p:sp>
    </p:spTree>
    <p:extLst>
      <p:ext uri="{BB962C8B-B14F-4D97-AF65-F5344CB8AC3E}">
        <p14:creationId xmlns:p14="http://schemas.microsoft.com/office/powerpoint/2010/main" val="16681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7" grpId="0" animBg="1"/>
      <p:bldP spid="20" grpId="0" animBg="1"/>
      <p:bldP spid="22" grpId="0" animBg="1"/>
      <p:bldP spid="2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36.1.2: искључиво право – 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949172"/>
          </a:xfrm>
          <a:noFill/>
        </p:spPr>
        <p:txBody>
          <a:bodyPr>
            <a:noAutofit/>
          </a:bodyPr>
          <a:lstStyle/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</a:t>
            </a:r>
            <a:r>
              <a:rPr lang="sr-Cyrl-R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одржавања и поправке медицинске опреме 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линерани акцелератори произвођача </a:t>
            </a:r>
            <a:r>
              <a:rPr lang="sr-Latn-R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ELEKTA, </a:t>
            </a:r>
            <a:r>
              <a:rPr lang="sr-Cyrl-R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су у власништву 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наручиоца.</a:t>
            </a:r>
            <a:endParaRPr lang="sr-Cyrl-R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Добављач (потенцијални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је једини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овлашћени и ексклузивни дистрибутер на територији Републике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 произвођача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предметне медицинске опреме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Изјава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произвођача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ажурирана)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којој је наведено да је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 привредно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друштво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тренутно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његов једини сервисни партнер и дистрибутер на територији Републике Србије медицинске опреме произвођача Elekta наведене у изјави, те да резервни делови других произвођача нису компатибилни и да се не могу користити. </a:t>
            </a:r>
            <a:endPara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Основаност: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технички разлози услед којих предметну јавну набавку може да испуни само одређени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71044" cy="1044034"/>
          </a:xfrm>
        </p:spPr>
        <p:txBody>
          <a:bodyPr>
            <a:normAutofit/>
          </a:bodyPr>
          <a:lstStyle/>
          <a:p>
            <a:r>
              <a:rPr lang="sr-Cyrl-RS" sz="3400" dirty="0">
                <a:solidFill>
                  <a:srgbClr val="002060"/>
                </a:solidFill>
              </a:rPr>
              <a:t>Број понуђача - добављача</a:t>
            </a:r>
            <a:endParaRPr lang="sr-Latn-RS" sz="3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5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    </a:t>
            </a:r>
            <a:endParaRPr lang="sr-Latn-RS" sz="5000" dirty="0" smtClean="0">
              <a:latin typeface="Berlin Sans FB" panose="020E0602020502020306" pitchFamily="34" charset="0"/>
              <a:cs typeface="FrankRuehl" panose="020E0503060101010101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0" name="Picture 2" descr="C:\Users\jovanpr.UJN\Desktop\FM REALISATION 14.04\images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vanpr.UJN\Desktop\FM REALISATION 14.04\images\two-green-square-rounded-edg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06130"/>
            <a:ext cx="1522611" cy="152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vanpr.UJN\Desktop\FM REALISATION 14.04\images\number-three-green-square-rounded-edg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2834"/>
            <a:ext cx="1654002" cy="15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ovanpr.UJN\Desktop\FM REALISATION 14.04\images\green-number-4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16" y="3987069"/>
            <a:ext cx="1479424" cy="14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ovanpr.UJN\Desktop\FM REALISATION 14.04\images\green-icon-5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87068"/>
            <a:ext cx="1654001" cy="14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491880" y="2492896"/>
            <a:ext cx="1728192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91880" y="2492896"/>
            <a:ext cx="1728192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3848" y="2420888"/>
            <a:ext cx="2232248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Box 14"/>
          <p:cNvSpPr txBox="1"/>
          <p:nvPr/>
        </p:nvSpPr>
        <p:spPr>
          <a:xfrm>
            <a:off x="755576" y="5820314"/>
            <a:ext cx="7872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Нема ограничења максималног броја добављача</a:t>
            </a:r>
          </a:p>
        </p:txBody>
      </p:sp>
    </p:spTree>
    <p:extLst>
      <p:ext uri="{BB962C8B-B14F-4D97-AF65-F5344CB8AC3E}">
        <p14:creationId xmlns:p14="http://schemas.microsoft.com/office/powerpoint/2010/main" val="22859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vanpr.UJN\Desktop\FM REALISATION 14.04\images\Plugin_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2494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Број добављача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Назначење у КД – намера закључења са ____ добављача.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Са једним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Са три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Са пет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Са најмање три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Са најмање три, а највише седам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  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Број добављача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4114800" cy="3600400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Уколико наручилац не добије унапред одређени број прихватљивих понуда, наручилац може да закључи оквирни споразум са мањим бројем понуђача, односно и са једним (измене и допуне ЗЈН).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218" name="Picture 2" descr="C:\Users\jovanpr.UJN\Desktop\FM REALISATION 14.04\images\ur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88840"/>
            <a:ext cx="317405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3" y="2420888"/>
            <a:ext cx="6408712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656" y="476672"/>
            <a:ext cx="7746752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Поступак који претходи закључењу оквирног споразума</a:t>
            </a:r>
            <a:endParaRPr lang="x-none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843656"/>
              </p:ext>
            </p:extLst>
          </p:nvPr>
        </p:nvGraphicFramePr>
        <p:xfrm>
          <a:off x="857451" y="1196752"/>
          <a:ext cx="6414864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897625" y="1196752"/>
            <a:ext cx="1406138" cy="589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846748" y="1786350"/>
            <a:ext cx="1385007" cy="472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846748" y="5373215"/>
            <a:ext cx="1457015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846748" y="2924944"/>
            <a:ext cx="1457015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2" name="Straight Connector 11"/>
          <p:cNvCxnSpPr>
            <a:endCxn id="15" idx="1"/>
          </p:cNvCxnSpPr>
          <p:nvPr/>
        </p:nvCxnSpPr>
        <p:spPr>
          <a:xfrm flipV="1">
            <a:off x="2303763" y="1794010"/>
            <a:ext cx="5400600" cy="1743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04363" y="1329149"/>
            <a:ext cx="1116109" cy="9297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solidFill>
                  <a:srgbClr val="002060"/>
                </a:solidFill>
              </a:rPr>
              <a:t>35.1.1)</a:t>
            </a:r>
          </a:p>
          <a:p>
            <a:pPr algn="ctr"/>
            <a:r>
              <a:rPr lang="sr-Latn-RS" dirty="0" smtClean="0">
                <a:solidFill>
                  <a:srgbClr val="002060"/>
                </a:solidFill>
              </a:rPr>
              <a:t>36.1.1)</a:t>
            </a:r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8A0CF-9C79-428E-9425-666796D48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338A0CF-9C79-428E-9425-666796D48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BF70B-6103-45AA-B376-84EDA7E49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36BF70B-6103-45AA-B376-84EDA7E49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1DE35-A5F8-40CC-9620-B0CFFB989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4051DE35-A5F8-40CC-9620-B0CFFB989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A77A4-EA76-4773-A624-3F34B555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A9A77A4-EA76-4773-A624-3F34B555F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46B7D6-00C9-4A7B-B7DD-D6E15E6B9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3646B7D6-00C9-4A7B-B7DD-D6E15E6B9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94E54-22B3-4726-B0B3-5AECB9D51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B594E54-22B3-4726-B0B3-5AECB9D51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19554-1262-410E-A76D-4AAF7155E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A619554-1262-410E-A76D-4AAF7155E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7987C8-4839-41D1-8DC5-F9D007A59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87987C8-4839-41D1-8DC5-F9D007A59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6E214-00C1-409D-86B2-1E9594D57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166E214-00C1-409D-86B2-1E9594D57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5BE35-2DE0-4EAB-86B4-01FCE73AD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7F5BE35-2DE0-4EAB-86B4-01FCE73AD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4EF859-009B-4277-A87B-A08CAA2AE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B24EF859-009B-4277-A87B-A08CAA2AE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5C5E8-8AB4-448F-9FA6-E39676131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1015C5E8-8AB4-448F-9FA6-E39676131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4C968-9AE1-457E-B5DC-DA67F7A7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2D44C968-9AE1-457E-B5DC-DA67F7A7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49906-D03C-48D5-B580-B84F717D7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E3249906-D03C-48D5-B580-B84F717D7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E0768-49EB-4D61-BD42-E8A9C88B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6B2E0768-49EB-4D61-BD42-E8A9C88B6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BA5FE-72EE-48A5-BD17-D3780CC6E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79BA5FE-72EE-48A5-BD17-D3780CC6E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rgbClr val="002060"/>
                </a:solidFill>
              </a:rPr>
              <a:t>Период трајања оквирног споразума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64" y="2060847"/>
            <a:ext cx="4150519" cy="1681991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до 2 године – </a:t>
            </a:r>
            <a:endParaRPr lang="ru-RU" sz="2600" dirty="0" smtClean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један </a:t>
            </a:r>
            <a:r>
              <a:rPr lang="ru-RU" sz="2600" dirty="0">
                <a:solidFill>
                  <a:srgbClr val="002060"/>
                </a:solidFill>
              </a:rPr>
              <a:t>добављач</a:t>
            </a:r>
          </a:p>
          <a:p>
            <a:pPr marL="0" indent="0">
              <a:buNone/>
            </a:pPr>
            <a:endParaRPr lang="sr-Cyrl-RS" sz="2600" dirty="0" smtClean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до </a:t>
            </a:r>
            <a:r>
              <a:rPr lang="ru-RU" sz="2600" dirty="0" smtClean="0">
                <a:solidFill>
                  <a:srgbClr val="002060"/>
                </a:solidFill>
              </a:rPr>
              <a:t>3 </a:t>
            </a:r>
            <a:r>
              <a:rPr lang="ru-RU" sz="2600" dirty="0">
                <a:solidFill>
                  <a:srgbClr val="002060"/>
                </a:solidFill>
              </a:rPr>
              <a:t>године </a:t>
            </a:r>
            <a:r>
              <a:rPr lang="ru-RU" sz="2600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више добављача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42" name="Picture 2" descr="C:\Users\jovanpr.UJN\Desktop\FM REALISATION 14.04\images\767088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99" y="2060847"/>
            <a:ext cx="3672407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6706" cy="1371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Период трајања уговора из оквирног споразума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704856" cy="3993307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Док траје оквирни споразум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Пре истека оквирног споразума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Након истека оквирног споразума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МОРА </a:t>
            </a:r>
            <a:r>
              <a:rPr lang="ru-RU" sz="2400" dirty="0">
                <a:solidFill>
                  <a:srgbClr val="002060"/>
                </a:solidFill>
              </a:rPr>
              <a:t>СЕ ДОДЕЛИТИ ДОК ТРАЈЕ ОКВИРНИ СПОРАЗУМ!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</a:rPr>
              <a:t>Не може се користити на начин којим би се спречила, ограничила или нарушила конкуренција и једнакост понуђача.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Пример – одступање од динамике закључења уговора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88050"/>
          </a:xfrm>
        </p:spPr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Затворени систем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026794" cy="4525963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Не може се додати нов наручилац: могу га користити само наручиоци који су прецизно наведени у оквирном споразуму или се на основу оквирног споразума јасно може утврдити којим наручиоцима је намењен.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Директно именовање или позивање на друга документа, као што је листа коју поседује тело за централизоване јавне набавке.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Не може се додати нови добављач.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2290" name="Picture 2" descr="C:\Users\jovanpr.UJN\Desktop\FM REALISATION 14.04\images\docs-components-symbol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15272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rgbClr val="002060"/>
                </a:solidFill>
              </a:rPr>
              <a:t>Непромењивост битних услова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7"/>
            <a:ext cx="3312368" cy="3240360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При закључењу уговора о јавној набавци на основу оквирног споразума стране не могу мењати услове оквирног споразума.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3314" name="Picture 2" descr="C:\Users\jovanpr.UJN\Desktop\FM REALISATION 14.04\images\no-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7"/>
            <a:ext cx="2857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8" y="548680"/>
            <a:ext cx="77152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Израчунавање процењене вредности оквирног споразума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97" y="2132856"/>
            <a:ext cx="3761272" cy="1368152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Процењена вредност свих уговора предвиђених за време трајања оквирног споразума.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8786" y="3501008"/>
            <a:ext cx="3761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</a:rPr>
              <a:t>Укупна вредност свих закључених уговора на основу оквирног споразума – не треба да буде већа од вредности оквирног споразума.</a:t>
            </a:r>
          </a:p>
        </p:txBody>
      </p:sp>
      <p:pic>
        <p:nvPicPr>
          <p:cNvPr id="14338" name="Picture 2" descr="C:\Users\jovanpr.UJN\Desktop\FM REALISATION 14.04\images\fotolia_4937230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238500" cy="34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2595341" y="901528"/>
            <a:ext cx="4597660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ОКВИРНИ СПОРАЗУМ</a:t>
            </a:r>
            <a:endParaRPr lang="sr-Latn-RS" dirty="0"/>
          </a:p>
        </p:txBody>
      </p:sp>
      <p:sp>
        <p:nvSpPr>
          <p:cNvPr id="12" name="Rectangular Callout 11"/>
          <p:cNvSpPr/>
          <p:nvPr/>
        </p:nvSpPr>
        <p:spPr>
          <a:xfrm>
            <a:off x="2728237" y="2557712"/>
            <a:ext cx="1966989" cy="936104"/>
          </a:xfrm>
          <a:prstGeom prst="wedgeRectCallout">
            <a:avLst>
              <a:gd name="adj1" fmla="val -20833"/>
              <a:gd name="adj2" fmla="val 5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УГОВОРИ</a:t>
            </a:r>
            <a:endParaRPr lang="sr-Latn-RS" dirty="0"/>
          </a:p>
        </p:txBody>
      </p:sp>
      <p:sp>
        <p:nvSpPr>
          <p:cNvPr id="13" name="Rectangular Callout 12"/>
          <p:cNvSpPr/>
          <p:nvPr/>
        </p:nvSpPr>
        <p:spPr>
          <a:xfrm>
            <a:off x="5115621" y="2557712"/>
            <a:ext cx="1943681" cy="936104"/>
          </a:xfrm>
          <a:prstGeom prst="wedgeRectCallout">
            <a:avLst>
              <a:gd name="adj1" fmla="val -20833"/>
              <a:gd name="adj2" fmla="val 51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НАРУЏБЕНИЦЕ</a:t>
            </a:r>
            <a:endParaRPr lang="sr-Latn-RS" dirty="0"/>
          </a:p>
        </p:txBody>
      </p:sp>
      <p:sp>
        <p:nvSpPr>
          <p:cNvPr id="14" name="Oval Callout 13"/>
          <p:cNvSpPr/>
          <p:nvPr/>
        </p:nvSpPr>
        <p:spPr>
          <a:xfrm>
            <a:off x="3137602" y="4141888"/>
            <a:ext cx="3115247" cy="1159320"/>
          </a:xfrm>
          <a:prstGeom prst="wedgeEllipseCallout">
            <a:avLst>
              <a:gd name="adj1" fmla="val 45590"/>
              <a:gd name="adj2" fmla="val -115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Морају садржавати све битне елементе уговора</a:t>
            </a:r>
            <a:endParaRPr lang="sr-Latn-RS" dirty="0"/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>
            <a:off x="3808626" y="2044528"/>
            <a:ext cx="1085545" cy="5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>
            <a:off x="5032761" y="2044528"/>
            <a:ext cx="1054701" cy="5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2848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36.1.2: искључиво право – неоснован захтев – ЗАТВОРЕНИ СИСТЕМ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272808" cy="4680520"/>
          </a:xfrm>
          <a:noFill/>
        </p:spPr>
        <p:txBody>
          <a:bodyPr>
            <a:noAutofit/>
          </a:bodyPr>
          <a:lstStyle/>
          <a:p>
            <a:pPr algn="just"/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Јавна набавка: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потрошни материјал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гасни анализатор марке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ESCHWEILER.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добављача добијен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коришћење (уговором о донацији) гасни анализатор марке ESCHWEILER. Наведени апарат је затворени систем који може да се користи искључиво са оригиналним реагенсима, 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донатор (потенцијлани понуђач) једини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привредни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субјект који има право да продаје ESCHWEILER производе на територији Републике Србије.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Неоснованост: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виду да је апарат који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користи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основу уговора о донацији затворени систем, из наведеног произлази да ј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пријемом такве донације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условљен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потрошни материјал од тачно одређеног понуђача, односно да донација није безусловна.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002060"/>
                </a:solidFill>
              </a:rPr>
              <a:t>Како доделити уговор (наруџбеницу)?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4824536" cy="4525963"/>
          </a:xfrm>
        </p:spPr>
        <p:txBody>
          <a:bodyPr/>
          <a:lstStyle/>
          <a:p>
            <a:r>
              <a:rPr lang="ru-RU" sz="2600" dirty="0">
                <a:solidFill>
                  <a:srgbClr val="002060"/>
                </a:solidFill>
              </a:rPr>
              <a:t>Директна додела без даљег надметања: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са </a:t>
            </a:r>
            <a:r>
              <a:rPr lang="ru-RU" sz="2600" dirty="0">
                <a:solidFill>
                  <a:srgbClr val="002060"/>
                </a:solidFill>
              </a:rPr>
              <a:t>једним добављачем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- са </a:t>
            </a:r>
            <a:r>
              <a:rPr lang="ru-RU" sz="2600" dirty="0">
                <a:solidFill>
                  <a:srgbClr val="002060"/>
                </a:solidFill>
              </a:rPr>
              <a:t>више добављача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Мини-тендер: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   са више добављача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6386" name="Picture 2" descr="C:\Users\jovanpr.UJN\Desktop\Astana\slikezappt\career-1019755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24486" cy="33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68594" y="974972"/>
            <a:ext cx="2534580" cy="1418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Оквирни споразум са ЈЕДНИМ добављачем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53088" y="1441884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Bent Arrow 13"/>
          <p:cNvSpPr/>
          <p:nvPr/>
        </p:nvSpPr>
        <p:spPr>
          <a:xfrm>
            <a:off x="3369376" y="3126480"/>
            <a:ext cx="1066800" cy="76200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flipV="1">
            <a:off x="3460696" y="4349791"/>
            <a:ext cx="990600" cy="762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78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0900" y="3238206"/>
            <a:ext cx="3139955" cy="189375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Оквирни споразум са ВИШЕ добављача</a:t>
            </a:r>
          </a:p>
        </p:txBody>
      </p:sp>
      <p:sp>
        <p:nvSpPr>
          <p:cNvPr id="17" name="Oval 16"/>
          <p:cNvSpPr/>
          <p:nvPr/>
        </p:nvSpPr>
        <p:spPr>
          <a:xfrm>
            <a:off x="4398076" y="974972"/>
            <a:ext cx="4206372" cy="153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На основу услова предвиђених оквирним споразумом и понуде достављене у поступку јавне набавке за закључење оквирног споразума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36176" y="2764998"/>
            <a:ext cx="4168272" cy="142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cs typeface="Times New Roman" pitchFamily="18" charset="0"/>
              </a:rPr>
              <a:t>Према условима за доделу уговора утврђеним у оквирном споразуму, на основу већ достављених понуда добављача, без поновног отварања конкуренције међу добављачима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36176" y="4401108"/>
            <a:ext cx="4168272" cy="1152128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Поновним отварањем конкуренције међу добављачима, ако оквирним споразумом нису утврђени сви услови за доделу уговора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+mn-lt"/>
              </a:rPr>
              <a:pPr/>
              <a:t>61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9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859216" cy="449736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sr-Cyrl-C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ОКВИРНИ СПОРАЗУМ СА ЈЕДНИМ ДОБАВЉАЧЕМ – ПРИМЕРИ ИЗ ПРАКСЕ</a:t>
            </a:r>
          </a:p>
          <a:p>
            <a:pPr marL="114300" indent="0" algn="just">
              <a:buNone/>
            </a:pPr>
            <a:endParaRPr lang="sr-Cyrl-RS" sz="1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Cyrl-R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Институт за онкологију Војводине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медицинских средстава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игала, дренова, катетера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 пластике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Закључење оквирног споразума са једним добављачем (41 партија)</a:t>
            </a:r>
          </a:p>
          <a:p>
            <a:pPr algn="just"/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 ЗАКЉУЧИВАЊА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ПОЈЕДИНАЧНИХ УГОВОРА (чл. 3 и 4.)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важења овог оквирног споразума Наручилац и Добављач ће закључити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један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више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појединачних уговора о јавној набавци, према стварним потребама Наручиоца, а у складу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моделом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 који чини саставни део оквирног споразума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појединачним уговорима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утврђиваће се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стварним потребама и расположивим финансијским средствима Наручиоца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настанку потребе Наручиоца за предметом јавне набавке, Наручилац ће упутити Добављачу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 за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закључивање појединачног уговора о јавној набавци, 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Добављач је дужан да се одазове у року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три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од дана пријема позива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Позив се упућује путем поште или електронске поште.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Појединачни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уговори важе до реализације уговорених количина, односно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најдуже шест месеци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истека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рока на који је закључен овај оквирни споразум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ЗАКЉУЧИО 11 ОКВИРНИХ СПОРАЗУМА</a:t>
            </a:r>
            <a:endParaRPr lang="sr-Cyrl-R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620688"/>
            <a:ext cx="6923112" cy="51125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Апотека Чачак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 добара – лекови Листа Д/РФЗО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Закључење оквирног споразума са једним добављачем за сваку партију (29 партија)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 се закључује за период од 12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месеци</a:t>
            </a:r>
          </a:p>
          <a:p>
            <a:pPr marL="11430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набавку, предвиђене Споразумом, су оквирне и могу се разликовати од количина које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 Купац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уговорити током реализације Споразума, а све у зависности од потреба Купца. Количине добара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Споразума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одређене на основу приближних и реалних потреба Купца.</a:t>
            </a:r>
          </a:p>
          <a:p>
            <a:pPr marL="11430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није у обавези да уговори количину добара одређену Споразумом, обзиром да се Лекови Листа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издају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рецепт, које прописују лекари, на терет РФЗО-а. Начин прописивања истих не зависи од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воље 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Купца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већ од тренутне терапије пацијената о којој одлучују лекари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ЗАКЉУЧИО 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ОКВИРНА СПОРАЗУМА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692696"/>
            <a:ext cx="6491064" cy="44973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Апотека Суботица</a:t>
            </a:r>
          </a:p>
          <a:p>
            <a:pPr marL="114300" indent="0" algn="just">
              <a:buNone/>
            </a:pPr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 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медицинско-техничких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помагала / РФЗО</a:t>
            </a:r>
            <a:r>
              <a:rPr lang="sr-Cyrl-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партијама</a:t>
            </a:r>
          </a:p>
          <a:p>
            <a:pPr marL="82296" indent="0" algn="just">
              <a:buNone/>
            </a:pPr>
            <a:endParaRPr lang="sr-Cyrl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C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Оквирни споразум са једним добављачем за сваку партију</a:t>
            </a:r>
          </a:p>
          <a:p>
            <a:pPr marL="82296" indent="0" algn="just">
              <a:buNone/>
            </a:pPr>
            <a:endParaRPr lang="sr-Cyrl-C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ЈЕ ЗАКЉУЧИО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ОКВИРНИХ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СПОРАЗУМА</a:t>
            </a:r>
            <a:endParaRPr lang="sr-Cyrl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510" y="332656"/>
            <a:ext cx="7227018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Оквирни споразум са више добављача – без отварања конкуренције </a:t>
            </a:r>
            <a:endParaRPr lang="en-US" altLang="sr-Latn-RS" sz="2800" b="1" dirty="0" smtClean="0">
              <a:solidFill>
                <a:srgbClr val="0070C0"/>
              </a:solidFill>
              <a:ea typeface="ＭＳ Ｐゴシック" pitchFamily="-109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44600" y="1628775"/>
            <a:ext cx="7504113" cy="210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1325" indent="-441325" eaLnBrk="1" hangingPunct="1">
              <a:buClr>
                <a:schemeClr val="bg1"/>
              </a:buClr>
              <a:buFont typeface="Wingdings" pitchFamily="-109" charset="2"/>
              <a:buChar char="§"/>
            </a:pPr>
            <a:r>
              <a:rPr lang="en-US" altLang="sr-Latn-RS" sz="2400" b="1" dirty="0" smtClean="0">
                <a:solidFill>
                  <a:srgbClr val="000000"/>
                </a:solidFill>
                <a:ea typeface="ＭＳ Ｐゴシック" pitchFamily="-109" charset="-128"/>
              </a:rPr>
              <a:t/>
            </a:r>
            <a:br>
              <a:rPr lang="en-US" altLang="sr-Latn-RS" sz="2400" b="1" dirty="0" smtClean="0">
                <a:solidFill>
                  <a:srgbClr val="000000"/>
                </a:solidFill>
                <a:ea typeface="ＭＳ Ｐゴシック" pitchFamily="-109" charset="-128"/>
              </a:rPr>
            </a:br>
            <a:endParaRPr lang="en-US" altLang="sr-Latn-RS" sz="2400" b="1" dirty="0" smtClean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9738215"/>
              </p:ext>
            </p:extLst>
          </p:nvPr>
        </p:nvGraphicFramePr>
        <p:xfrm>
          <a:off x="1043608" y="3068960"/>
          <a:ext cx="69342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16510" y="1736812"/>
            <a:ext cx="69824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Каскадни (резервни) систем</a:t>
            </a:r>
          </a:p>
        </p:txBody>
      </p:sp>
    </p:spTree>
    <p:extLst>
      <p:ext uri="{BB962C8B-B14F-4D97-AF65-F5344CB8AC3E}">
        <p14:creationId xmlns:p14="http://schemas.microsoft.com/office/powerpoint/2010/main" val="22903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332656"/>
            <a:ext cx="7443936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Оквирни споразум са више добављача – без отварања конкуренције </a:t>
            </a:r>
            <a:endParaRPr lang="en-US" altLang="sr-Latn-RS" sz="2800" b="1" dirty="0" smtClean="0">
              <a:solidFill>
                <a:srgbClr val="002060"/>
              </a:solidFill>
              <a:ea typeface="ＭＳ Ｐゴシック" pitchFamily="-109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28775"/>
            <a:ext cx="7986713" cy="4741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1325" indent="-441325" eaLnBrk="1" hangingPunct="1">
              <a:buClr>
                <a:schemeClr val="bg1"/>
              </a:buClr>
              <a:buFont typeface="Wingdings" pitchFamily="-109" charset="2"/>
              <a:buChar char="§"/>
            </a:pPr>
            <a:r>
              <a:rPr lang="en-US" altLang="sr-Latn-RS" sz="2400" b="1" dirty="0" smtClean="0">
                <a:solidFill>
                  <a:srgbClr val="000000"/>
                </a:solidFill>
                <a:ea typeface="ＭＳ Ｐゴシック" pitchFamily="-109" charset="-128"/>
              </a:rPr>
              <a:t/>
            </a:r>
            <a:br>
              <a:rPr lang="en-US" altLang="sr-Latn-RS" sz="2400" b="1" dirty="0" smtClean="0">
                <a:solidFill>
                  <a:srgbClr val="000000"/>
                </a:solidFill>
                <a:ea typeface="ＭＳ Ｐゴシック" pitchFamily="-109" charset="-128"/>
              </a:rPr>
            </a:br>
            <a:endParaRPr lang="en-US" altLang="sr-Latn-RS" sz="2400" b="1" dirty="0" smtClean="0">
              <a:solidFill>
                <a:srgbClr val="000000"/>
              </a:solidFill>
              <a:ea typeface="ＭＳ Ｐゴシック" pitchFamily="-109" charset="-128"/>
            </a:endParaRPr>
          </a:p>
          <a:p>
            <a:pPr marL="441325" indent="-441325" eaLnBrk="1" hangingPunct="1">
              <a:buFont typeface="Monotype Sorts" pitchFamily="-109" charset="2"/>
              <a:buNone/>
            </a:pPr>
            <a:endParaRPr lang="en-US" altLang="sr-Latn-RS" dirty="0" smtClean="0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3160145"/>
              </p:ext>
            </p:extLst>
          </p:nvPr>
        </p:nvGraphicFramePr>
        <p:xfrm>
          <a:off x="846406" y="2924944"/>
          <a:ext cx="725398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846406" y="1628800"/>
            <a:ext cx="72539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 ротације</a:t>
            </a:r>
          </a:p>
        </p:txBody>
      </p:sp>
    </p:spTree>
    <p:extLst>
      <p:ext uri="{BB962C8B-B14F-4D97-AF65-F5344CB8AC3E}">
        <p14:creationId xmlns:p14="http://schemas.microsoft.com/office/powerpoint/2010/main" val="23627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28600"/>
            <a:ext cx="756084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Оквирни споразум са више добављача – без отварања конкуренције </a:t>
            </a:r>
            <a:endParaRPr lang="en-US" altLang="sr-Latn-RS" sz="2800" b="1" dirty="0" smtClean="0">
              <a:solidFill>
                <a:srgbClr val="0070C0"/>
              </a:solidFill>
              <a:ea typeface="ＭＳ Ｐゴシック" pitchFamily="-109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641214"/>
              </p:ext>
            </p:extLst>
          </p:nvPr>
        </p:nvGraphicFramePr>
        <p:xfrm>
          <a:off x="971600" y="2888940"/>
          <a:ext cx="6784777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62000" y="1628800"/>
            <a:ext cx="741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2060"/>
                </a:solidFill>
              </a:rPr>
              <a:t>Подела на једнаке делове – систем квота</a:t>
            </a:r>
          </a:p>
        </p:txBody>
      </p:sp>
    </p:spTree>
    <p:extLst>
      <p:ext uri="{BB962C8B-B14F-4D97-AF65-F5344CB8AC3E}">
        <p14:creationId xmlns:p14="http://schemas.microsoft.com/office/powerpoint/2010/main" val="31909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0230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Оквирни </a:t>
            </a:r>
            <a:r>
              <a:rPr lang="ru-RU" sz="2800" b="1" dirty="0">
                <a:solidFill>
                  <a:srgbClr val="0070C0"/>
                </a:solidFill>
              </a:rPr>
              <a:t>споразум са више добављача – без отварања конкуренције </a:t>
            </a:r>
            <a:endParaRPr lang="sr-Latn-R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68368"/>
              </p:ext>
            </p:extLst>
          </p:nvPr>
        </p:nvGraphicFramePr>
        <p:xfrm>
          <a:off x="632952" y="2613923"/>
          <a:ext cx="7308675" cy="388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0"/>
                <a:gridCol w="1806333"/>
                <a:gridCol w="2049161"/>
                <a:gridCol w="2049161"/>
              </a:tblGrid>
              <a:tr h="684898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Предмет 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Добављач 1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Добављач 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solidFill>
                            <a:srgbClr val="002060"/>
                          </a:solidFill>
                        </a:rPr>
                        <a:t>Добављач 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5460"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>
                          <a:solidFill>
                            <a:srgbClr val="002060"/>
                          </a:solidFill>
                        </a:rPr>
                        <a:t>група артикала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r-Cyrl-RS" b="1" dirty="0" smtClean="0">
                          <a:solidFill>
                            <a:srgbClr val="00B050"/>
                          </a:solidFill>
                        </a:rPr>
                        <a:t>1000</a:t>
                      </a:r>
                      <a:endParaRPr lang="sr-Latn-R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 1100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1200</a:t>
                      </a:r>
                      <a:endParaRPr lang="sr-Latn-RS" dirty="0"/>
                    </a:p>
                  </a:txBody>
                  <a:tcPr/>
                </a:tc>
              </a:tr>
              <a:tr h="335460"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>
                          <a:solidFill>
                            <a:srgbClr val="002060"/>
                          </a:solidFill>
                        </a:rPr>
                        <a:t>група артикала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B050"/>
                          </a:solidFill>
                        </a:rPr>
                        <a:t>400</a:t>
                      </a:r>
                      <a:endParaRPr lang="sr-Latn-R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35460"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>
                          <a:solidFill>
                            <a:srgbClr val="002060"/>
                          </a:solidFill>
                        </a:rPr>
                        <a:t>група артикала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B050"/>
                          </a:solidFill>
                        </a:rPr>
                        <a:t>800</a:t>
                      </a:r>
                      <a:endParaRPr lang="sr-Latn-R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1000</a:t>
                      </a:r>
                      <a:endParaRPr lang="sr-Latn-RS" dirty="0"/>
                    </a:p>
                  </a:txBody>
                  <a:tcPr/>
                </a:tc>
              </a:tr>
              <a:tr h="335460"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>
                          <a:solidFill>
                            <a:srgbClr val="002060"/>
                          </a:solidFill>
                        </a:rPr>
                        <a:t>група артикала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4800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B050"/>
                          </a:solidFill>
                        </a:rPr>
                        <a:t>4500</a:t>
                      </a:r>
                      <a:endParaRPr lang="sr-Latn-R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5000</a:t>
                      </a:r>
                      <a:endParaRPr lang="sr-Latn-RS" dirty="0"/>
                    </a:p>
                  </a:txBody>
                  <a:tcPr/>
                </a:tc>
              </a:tr>
              <a:tr h="335460"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>
                          <a:solidFill>
                            <a:srgbClr val="002060"/>
                          </a:solidFill>
                        </a:rPr>
                        <a:t>група артикала</a:t>
                      </a:r>
                      <a:r>
                        <a:rPr lang="sr-Latn-RS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3500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 smtClean="0">
                          <a:solidFill>
                            <a:srgbClr val="00B050"/>
                          </a:solidFill>
                        </a:rPr>
                        <a:t>2900</a:t>
                      </a:r>
                      <a:endParaRPr lang="sr-Latn-R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1560" y="1524000"/>
            <a:ext cx="73448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 најповољнијих цена</a:t>
            </a:r>
          </a:p>
        </p:txBody>
      </p:sp>
    </p:spTree>
    <p:extLst>
      <p:ext uri="{BB962C8B-B14F-4D97-AF65-F5344CB8AC3E}">
        <p14:creationId xmlns:p14="http://schemas.microsoft.com/office/powerpoint/2010/main" val="12364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4644"/>
            <a:ext cx="8291513" cy="576263"/>
          </a:xfrm>
        </p:spPr>
        <p:txBody>
          <a:bodyPr/>
          <a:lstStyle/>
          <a:p>
            <a:r>
              <a:rPr lang="sr-Cyrl-RS" sz="2800" dirty="0">
                <a:solidFill>
                  <a:srgbClr val="002060"/>
                </a:solidFill>
              </a:rPr>
              <a:t>Отварање конкуренције - правила</a:t>
            </a:r>
            <a:endParaRPr lang="sr-Latn-R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2974"/>
            <a:ext cx="4114800" cy="3024336"/>
          </a:xfrm>
        </p:spPr>
        <p:txBody>
          <a:bodyPr/>
          <a:lstStyle/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Упућивање позива свим добављачима са којима је закључен оквирни споразум да поднесу понуду.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7412" name="Picture 4" descr="C:\Users\jovanpr.UJN\Desktop\FM REALISATION 14.04\images\aid418750-728px-Invite-People-to-a-Party-Step-5-Vers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2974"/>
            <a:ext cx="2736304" cy="23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Набавка апарата и лабораторијски потрошни материјал</a:t>
            </a:r>
            <a:r>
              <a:rPr lang="sr-Latn-R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– </a:t>
            </a:r>
            <a:r>
              <a:rPr lang="sr-Cyrl-RS" sz="26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позитиван пример (отворени систем)</a:t>
            </a:r>
            <a:endParaRPr lang="sr-Cyrl-RS" sz="2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>
            <a:normAutofit/>
          </a:bodyPr>
          <a:lstStyle/>
          <a:p>
            <a:pPr algn="just"/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Добар модел конкурсне документације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отворени поступак, јавна набавка лабораторијског потрошног материјала и закуп апарата за потребе Опште Болнице Чачак</a:t>
            </a:r>
            <a:r>
              <a:rPr lang="sr-Cyrl-R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sr-Cyrl-R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обликована у осам партија, различите врсте реагенаса, предмет јавне набавке је и </a:t>
            </a:r>
            <a:r>
              <a:rPr lang="sr-Cyrl-R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 апарата</a:t>
            </a:r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чему се изражава цена закупа апарата за период од годину дана на колико се и предметни лабораторијски потрошни материјал, односно реагенси набављају.</a:t>
            </a:r>
          </a:p>
          <a:p>
            <a:pPr algn="just"/>
            <a:endParaRPr lang="sr-Cyrl-R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Понуђач је дужан да апарат одржава према упутству произвођача, сервисира и обезбеђује рад и делове док се апарат налази у закупу код наручиоца.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4644"/>
            <a:ext cx="8291513" cy="576263"/>
          </a:xfrm>
        </p:spPr>
        <p:txBody>
          <a:bodyPr/>
          <a:lstStyle/>
          <a:p>
            <a:r>
              <a:rPr lang="sr-Cyrl-RS" sz="2800" dirty="0">
                <a:solidFill>
                  <a:srgbClr val="002060"/>
                </a:solidFill>
              </a:rPr>
              <a:t>Отварање конкуренције - правила</a:t>
            </a:r>
            <a:endParaRPr lang="sr-Latn-R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51140"/>
            <a:ext cx="2674640" cy="2836912"/>
          </a:xfrm>
        </p:spPr>
        <p:txBody>
          <a:bodyPr/>
          <a:lstStyle/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Примерени рок за подношење понуда.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8434" name="Picture 2" descr="C:\Users\jovanpr.UJN\Desktop\FM REALISATION 14.04\images\clock-152067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016224" cy="33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4644"/>
            <a:ext cx="8291513" cy="576263"/>
          </a:xfrm>
        </p:spPr>
        <p:txBody>
          <a:bodyPr/>
          <a:lstStyle/>
          <a:p>
            <a:r>
              <a:rPr lang="sr-Cyrl-RS" sz="2800" dirty="0">
                <a:solidFill>
                  <a:srgbClr val="002060"/>
                </a:solidFill>
              </a:rPr>
              <a:t>Отварање конкуренције - правила</a:t>
            </a:r>
            <a:endParaRPr lang="sr-Latn-R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r-Latn-RS" dirty="0"/>
          </a:p>
          <a:p>
            <a:endParaRPr lang="sr-Latn-R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1556792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Понуде се не отварају пре истека рока за подношење понуда.</a:t>
            </a:r>
          </a:p>
        </p:txBody>
      </p:sp>
      <p:pic>
        <p:nvPicPr>
          <p:cNvPr id="7" name="Picture 3" descr="C:\Users\jovanpr.UJN\Desktop\FM REALISATION 14.04\images\envelope-308015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913396" cy="26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4644"/>
            <a:ext cx="8291513" cy="576263"/>
          </a:xfrm>
        </p:spPr>
        <p:txBody>
          <a:bodyPr/>
          <a:lstStyle/>
          <a:p>
            <a:r>
              <a:rPr lang="sr-Cyrl-RS" sz="2800" dirty="0">
                <a:solidFill>
                  <a:srgbClr val="002060"/>
                </a:solidFill>
              </a:rPr>
              <a:t>Отварање конкуренције - правила</a:t>
            </a:r>
            <a:endParaRPr lang="sr-Latn-R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3"/>
            <a:ext cx="3466728" cy="3168353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Додела уговора  најповољнијој понуди на основу критеријума наведених у КД за оквирни споразум.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9458" name="Picture 2" descr="C:\Users\jovanpr.UJN\Desktop\FM REALISATION 14.04\images\Business-Planning-Cri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57" y="1628800"/>
            <a:ext cx="2995956" cy="30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ЗАШТИТА ПРАВА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4176464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</a:rPr>
              <a:t>После доношења одлуке о закључењу оквирног споразума рок за подношење захтева за заштиту права је: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- 10 </a:t>
            </a:r>
            <a:r>
              <a:rPr lang="ru-RU" sz="1800" dirty="0">
                <a:solidFill>
                  <a:srgbClr val="002060"/>
                </a:solidFill>
              </a:rPr>
              <a:t>дана од дана објављивања одлуке на Порталу јавних набавки у свим поступцима осим ЈНМВ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- 5 </a:t>
            </a:r>
            <a:r>
              <a:rPr lang="ru-RU" sz="1800" dirty="0">
                <a:solidFill>
                  <a:srgbClr val="002060"/>
                </a:solidFill>
              </a:rPr>
              <a:t>дана у поступку јавне набавке мале вредности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- 5 </a:t>
            </a:r>
            <a:r>
              <a:rPr lang="ru-RU" sz="1800" dirty="0">
                <a:solidFill>
                  <a:srgbClr val="002060"/>
                </a:solidFill>
              </a:rPr>
              <a:t>дана од доношења одлуке о додели уговора на основу оквирног споразума у складу са чланом 40а ЗЈН – одлуке након мини тендера.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2" descr="C:\Documents and Settings\daliborka\Desktop\1415\bvpatent_image_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0689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9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sr-Cyrl-RS" sz="5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Хвала на пажњи</a:t>
            </a:r>
            <a:endParaRPr lang="en-US" sz="50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240E5-4B8D-4134-9C3D-B3589EA64F01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2050" name="Picture 2" descr="C:\Users\knezebo.UJN\Desktop\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64696" cy="367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38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21114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x-non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36. став 1. тачка </a:t>
            </a:r>
            <a:r>
              <a:rPr lang="x-none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x-none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Наручилац не може да поступи у роковима одређеним за отворени или рестриктивни поступак</a:t>
            </a:r>
          </a:p>
          <a:p>
            <a:pPr algn="just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Разлог:</a:t>
            </a:r>
          </a:p>
          <a:p>
            <a:pPr marL="411480" lvl="1" indent="0" algn="just">
              <a:buNone/>
            </a:pP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Изузетна хитност </a:t>
            </a: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проузрокована ванредним околностима или непредвиђеним догађајима</a:t>
            </a:r>
          </a:p>
          <a:p>
            <a:pPr marL="411480" lvl="1" indent="0" algn="just">
              <a:buNone/>
            </a:pPr>
            <a:endParaRPr lang="x-non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just">
              <a:buNone/>
            </a:pPr>
            <a:r>
              <a:rPr lang="x-none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Околности које оправдавају хитност не могу бити у било каквој вези са наручиоцем!!!</a:t>
            </a:r>
          </a:p>
          <a:p>
            <a:pPr marL="114300" indent="0">
              <a:buNone/>
            </a:pPr>
            <a:endParaRPr lang="x-non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1723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2800" b="1" dirty="0" smtClean="0">
                <a:solidFill>
                  <a:srgbClr val="0070C0"/>
                </a:solidFill>
              </a:rPr>
              <a:t>36.1.3: набавка по “хитности” – основан захтев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95400"/>
            <a:ext cx="7416824" cy="5029200"/>
          </a:xfrm>
        </p:spPr>
        <p:txBody>
          <a:bodyPr>
            <a:noAutofit/>
          </a:bodyPr>
          <a:lstStyle/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набавка:</a:t>
            </a:r>
            <a:r>
              <a:rPr lang="sr-Cyrl-R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резервни делови са услугом уградње за </a:t>
            </a:r>
            <a:r>
              <a:rPr lang="sr-Cyrl-R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апарат...</a:t>
            </a:r>
            <a:endParaRPr lang="sr-Cyrl-R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Образложење:</a:t>
            </a:r>
            <a:r>
              <a:rPr lang="sr-Cyrl-R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ноћи између 29. и 30.04.2016. године дошло до квара апарата због хаваријског нестанка електричне енергије. (отказ компоненти у систему вакуума линеарног акцелератора). Овлашћени сервис је након детаљне дијагностике доставио наручиоцу извештај о причињеној штети. Иначе, наведени апарат се користи у Дневној болници радиотерапије и на њему се пружи више од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20.000 третмана за 60.000 поља. Дужи застој споменутог уређаја утицао би на листу чекања јер би пацијенти морали бити прерасподељени на остале три машине. Ово би довело до драматичне ситуације и много веће вероватноће отказа преостала три акцелератора.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потврда Оператора дистрибутивног система „ЕПС Дистрибуција“ у којој је наведено да је дана 30.04.2016. године дошло до прекида у напајању електричном енергијом ТС 10/0, 4kV В-237 из које се напаја наручилац, због квара на преносном систему ЈП Електромрежа Србије; 2. извештај овлашћеног сервисера од 06.05.2016.године.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Основаност: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ванредне околности, односно непредвиђени догађаји, чије наступање ни у ком случају није зависило од воље наручиоца, а због којих наручилац није могао да поступи у роковима за отворени или рестриктивни поступак. </a:t>
            </a:r>
            <a:endParaRPr lang="sr-Cyrl-C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F59C-0C7B-4C48-94D7-2B9C5247B2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7623</TotalTime>
  <Words>5691</Words>
  <Application>Microsoft Office PowerPoint</Application>
  <PresentationFormat>On-screen Show (4:3)</PresentationFormat>
  <Paragraphs>567</Paragraphs>
  <Slides>74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Essential</vt:lpstr>
      <vt:lpstr>Мишљења и тумачења Управе за јавне набавке  и оквирни споразуми у здравству</vt:lpstr>
      <vt:lpstr>САДРЖАЈ</vt:lpstr>
      <vt:lpstr>Преговарачки поступци у здравству</vt:lpstr>
      <vt:lpstr>PowerPoint Presentation</vt:lpstr>
      <vt:lpstr>36.1.2: искључиво право – основан захтев</vt:lpstr>
      <vt:lpstr>36.1.2: искључиво право – неоснован захтев – ЗАТВОРЕНИ СИСТЕМ</vt:lpstr>
      <vt:lpstr>Набавка апарата и лабораторијски потрошни материјал – позитиван пример (отворени систем)</vt:lpstr>
      <vt:lpstr>PowerPoint Presentation</vt:lpstr>
      <vt:lpstr>36.1.3: набавка по “хитности” – основан захтев</vt:lpstr>
      <vt:lpstr>36.1.3: набавка по “хитности” – неоснован захтев</vt:lpstr>
      <vt:lpstr>PowerPoint Presentation</vt:lpstr>
      <vt:lpstr>36.1.4: додатна добра – основан захтев</vt:lpstr>
      <vt:lpstr>36.1.4: додатна добра – неоснован захтев</vt:lpstr>
      <vt:lpstr>PowerPoint Presentation</vt:lpstr>
      <vt:lpstr>36.1.5: додатни радови – основан захтев</vt:lpstr>
      <vt:lpstr>36.1.5: додатни радови – неоснован захтев</vt:lpstr>
      <vt:lpstr>Ставови и тумачења  Управе за јавне набавке </vt:lpstr>
      <vt:lpstr>Један подизвођач у више понуда</vt:lpstr>
      <vt:lpstr>Подизвођач – додатни услови</vt:lpstr>
      <vt:lpstr>Подизвођач – додатни услови</vt:lpstr>
      <vt:lpstr>Изјава – чл. 75. ст. 2. ЗЈН</vt:lpstr>
      <vt:lpstr>Јединичне цене у понуди и уговор на процењену вредност</vt:lpstr>
      <vt:lpstr>7.1.12. основ и обухват</vt:lpstr>
      <vt:lpstr>Правна судбина неоспорене партије </vt:lpstr>
      <vt:lpstr>Донација – услови за изузеће</vt:lpstr>
      <vt:lpstr>Набавка банкарске гаранције – изузеће или не</vt:lpstr>
      <vt:lpstr>Интегритет поступка</vt:lpstr>
      <vt:lpstr>Страна валута у понуди</vt:lpstr>
      <vt:lpstr>Повећање обима и вишкови радова</vt:lpstr>
      <vt:lpstr>Могућност покретања поступка без правног основа за реализацију уговора</vt:lpstr>
      <vt:lpstr>Доказивање обавезних услова – страно лице</vt:lpstr>
      <vt:lpstr>Испуњеност додатних услова у погледу финансијског капацитета</vt:lpstr>
      <vt:lpstr>Регистрована делатност</vt:lpstr>
      <vt:lpstr>Разлика у примени чл. 39.ст 2. и 39. ст.6</vt:lpstr>
      <vt:lpstr>Истоврсност</vt:lpstr>
      <vt:lpstr>ОКВИРНИ СПОРАЗУМИ У ЗДРАВСТВУ</vt:lpstr>
      <vt:lpstr>УВОД</vt:lpstr>
      <vt:lpstr>УВОД</vt:lpstr>
      <vt:lpstr>       </vt:lpstr>
      <vt:lpstr>Законодавни оквир - ЗЈН</vt:lpstr>
      <vt:lpstr>Шта је оквирни споразум?</vt:lpstr>
      <vt:lpstr>Када користити оквирни споразум?</vt:lpstr>
      <vt:lpstr>ПОЉЕ ПРИМЕНЕ</vt:lpstr>
      <vt:lpstr>ОБЕЛЕЖЈА</vt:lpstr>
      <vt:lpstr>предности</vt:lpstr>
      <vt:lpstr>мане</vt:lpstr>
      <vt:lpstr>Из годишњег извештаја УЈН за 2015.</vt:lpstr>
      <vt:lpstr>Примери - пракса</vt:lpstr>
      <vt:lpstr>Варијанте закључивања</vt:lpstr>
      <vt:lpstr>Број понуђача - добављача</vt:lpstr>
      <vt:lpstr>Број добављача</vt:lpstr>
      <vt:lpstr>Број добављача</vt:lpstr>
      <vt:lpstr>Поступак који претходи закључењу оквирног споразума</vt:lpstr>
      <vt:lpstr>Период трајања оквирног споразума</vt:lpstr>
      <vt:lpstr>Период трајања уговора из оквирног споразума</vt:lpstr>
      <vt:lpstr>Затворени систем</vt:lpstr>
      <vt:lpstr>Непромењивост битних услова</vt:lpstr>
      <vt:lpstr>Израчунавање процењене вредности оквирног споразума</vt:lpstr>
      <vt:lpstr>PowerPoint Presentation</vt:lpstr>
      <vt:lpstr>Како доделити уговор (наруџбеницу)?</vt:lpstr>
      <vt:lpstr>PowerPoint Presentation</vt:lpstr>
      <vt:lpstr>PowerPoint Presentation</vt:lpstr>
      <vt:lpstr>PowerPoint Presentation</vt:lpstr>
      <vt:lpstr>PowerPoint Presentation</vt:lpstr>
      <vt:lpstr>Оквирни споразум са више добављача – без отварања конкуренције </vt:lpstr>
      <vt:lpstr>Оквирни споразум са више добављача – без отварања конкуренције </vt:lpstr>
      <vt:lpstr>Оквирни споразум са више добављача – без отварања конкуренције </vt:lpstr>
      <vt:lpstr>Оквирни споразум са више добављача – без отварања конкуренције </vt:lpstr>
      <vt:lpstr>Отварање конкуренције - правила</vt:lpstr>
      <vt:lpstr>Отварање конкуренције - правила</vt:lpstr>
      <vt:lpstr>Отварање конкуренције - правила</vt:lpstr>
      <vt:lpstr>Отварање конкуренције - правила</vt:lpstr>
      <vt:lpstr>ЗАШТИТА ПРАВА</vt:lpstr>
      <vt:lpstr>Хвала на пажњи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Stavovi i tumacenja UJN</dc:title>
  <dc:creator>Milos Jovic</dc:creator>
  <cp:lastModifiedBy>Predrag Jovanovic</cp:lastModifiedBy>
  <cp:revision>160</cp:revision>
  <dcterms:created xsi:type="dcterms:W3CDTF">2015-03-06T12:04:31Z</dcterms:created>
  <dcterms:modified xsi:type="dcterms:W3CDTF">2016-06-28T13:29:17Z</dcterms:modified>
</cp:coreProperties>
</file>